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57" r:id="rId6"/>
    <p:sldId id="259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1" autoAdjust="0"/>
    <p:restoredTop sz="94660"/>
  </p:normalViewPr>
  <p:slideViewPr>
    <p:cSldViewPr snapToGrid="0">
      <p:cViewPr varScale="1">
        <p:scale>
          <a:sx n="86" d="100"/>
          <a:sy n="86" d="100"/>
        </p:scale>
        <p:origin x="31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F61A38-0A32-1CC8-310D-D7AA489D5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BF111E-C3BF-DD40-D031-7FDD0E9B9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6CAD2F-41AE-9EFD-7182-352C5A77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BB85DF-B809-E632-AF99-89F3B550E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93454B-B6F1-99AC-E73E-29B87B53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06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782ECB-BF62-0BDE-F6FA-3C2046FF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3FA33A-2F17-18C7-CB69-1324896CE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A213B0-BE6D-CBBA-8DD3-944F3372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5B2181-AE51-5FA9-4335-B76C4E4B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083F94-4C25-B276-9095-1501A178D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85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E9FC0BB-8C55-E159-D893-724912ADD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6B6E61F-DDAC-7493-CDC9-50BFE3634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3411F9-54BE-D9E2-B1D7-762A4000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F839E-2C39-B201-836F-AA7B75E89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A9B069-5F26-0564-31FE-BFE43C72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415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28CBB-407E-8F49-4951-84E348990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1AA822-060E-0DB2-BD9E-87EA16804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3C3274-B0F5-C657-6DCB-5471FE52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6A601F-4060-D990-66E9-4B9EA86C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232553-1BEC-4CEB-6AE7-64650DAC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17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9A0F71-7559-B944-163D-ADC6D614C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FAC02A-217D-7ECF-05D6-28389EFD2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D7CBC9-A95A-DFBF-D19A-37741658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6C1385-BAC7-BC4A-8111-F2793586B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5DC405-5CA1-36A0-4991-0E9BB7B4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4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758E4C-6EC7-D7DB-FC7D-D2929BD23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BE9166-104A-9323-6077-88C8689FF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FB4368-6477-99C9-A0E8-198C488A9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038F4E-B667-C6F1-0FB9-4AF985191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58C6C7-71D6-C0FF-D04E-C4CEACAA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BA3A52-D29C-1436-6B7B-D4B7A6B0B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10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B5CC02-AC78-849D-7A8F-897046DAA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D47B49-1E17-8ADF-0D37-590CC492A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033BA56-1511-5411-1926-669F0D70A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2894D71-4DF1-18B2-1781-F7AD83F4A6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71FAD57-9D24-90EC-49C8-CD580F5AD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AC0A969-9D13-2043-55FD-DD33DD04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39CBE50-DA74-668D-975C-D701BEEFB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7125DB6-E737-1F31-52CC-4AFD9BE7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03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866BD-7B0B-06F0-B2DE-9C8E76197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91C91C8-1E95-961E-1B41-5DC4923B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52063F1-4B97-0FA3-B280-84E760B5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BFCCE51-DEEC-8021-AA2E-07F3CDE54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090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576988-0B27-F259-423D-4A3DD210F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AA707F-DF73-C430-6A15-C08E5C33A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FCBDC9-B3A9-294A-2971-DFDD82C69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58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D44E5-3157-A615-7395-BA350C666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7CAAF4-4C3D-32B2-7016-B540D13E1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451EBAC-27DF-7BC9-B8FE-D37230323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13A3A6-763F-A72C-C13A-723EF9AE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C2600B-EAF6-CE95-BAF9-A08359E85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BA04B5-8342-75AC-F434-60D63360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60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DDD0F-A830-9F2B-7AAE-FE4B4C097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696415B-3076-E4AC-1926-7A429426D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451E323-CF26-8F13-33A8-F66F70720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4FD632C-B7BC-F4B4-2A91-7F5450C8A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FC715F-D8C3-DBCC-E8DE-2C36F5A92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5E57F7-98CB-89EE-666D-AE72F7C61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04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9D4EE0-6ED4-03E6-4B48-7C0D33BBA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5E83C9-C7F9-1F09-95AC-E75C17709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563C31-849E-8AB7-8B23-326C5C832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86573-24CE-434E-A9CE-C2231B2AAA03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FA43F0-D441-5C9E-BA07-EEC1A309F1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BDEBF8-9C54-8649-DE1F-0988E9CBD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8580B-5384-44F5-AE8A-4028EA4168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38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EA615D-978D-8A94-D16C-C8A63117C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0255" y="177075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Роль </a:t>
            </a:r>
            <a:r>
              <a:rPr lang="ru-RU" dirty="0" err="1"/>
              <a:t>влогеров</a:t>
            </a:r>
            <a:r>
              <a:rPr lang="ru-RU" dirty="0"/>
              <a:t> и блогеров в формировании общественного мнения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285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30EBB05-C2ED-8628-C14F-BE18AB800A83}"/>
              </a:ext>
            </a:extLst>
          </p:cNvPr>
          <p:cNvSpPr txBox="1"/>
          <p:nvPr/>
        </p:nvSpPr>
        <p:spPr>
          <a:xfrm>
            <a:off x="232757" y="52178"/>
            <a:ext cx="11637818" cy="6753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Сегодня блогеры уже давно перестали быть лишь авторами развлекательного контента. Их платформы превратились в альтернативные медиа, где формируется не только мода или стиль жизни, но и мировоззрение целых поколений. Успех блогеров объясняется сочетанием личной харизмы, доступности и иллюзии прямого общения: зритель ощущает себя не пассивным потребителем информации, а участником диалога.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В отличие от традиционных СМИ, блогеры способны оперативно реагировать на события и выражать субъективные оценки без цензуры. Именно эта субъективность одновременно является их силой и слабостью. С одной стороны, она привлекает аудиторию и создаёт атмосферу доверия. С другой — открывает путь к поверхностным суждениям, а иногда и к откровенной дезинформации.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Особую роль блогеры играют в вопросах социальной повестки: они запускают дискуссии о правах меньшинств, об экологии, о качестве городской среды. Их голоса оказываются заметнее, чем официальные кампании. Но чем сильнее становится их влияние, тем острее встаёт вопрос ответственности: где заканчивается личное мнение и начинается манипуляция сознанием массовой аудитории?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Таким образом, феномен блогеров — это не просто новая медийная реальность, а вызов обществу, которому ещё предстоит выработать механизмы регулирования и критического восприятия этой формы коммуникации.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9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9CAF643-9D32-886D-EB57-A7011A039C7B}"/>
              </a:ext>
            </a:extLst>
          </p:cNvPr>
          <p:cNvSpPr txBox="1"/>
          <p:nvPr/>
        </p:nvSpPr>
        <p:spPr>
          <a:xfrm>
            <a:off x="573578" y="1424995"/>
            <a:ext cx="10911840" cy="352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Попробуйте создать как можно больше предложений со следующими словами: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Студент А: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подписчик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лайк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реклама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честность</a:t>
            </a: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скандал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Студент В: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блог, алгоритм, комментарий, хайп, репутация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u="sng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Домашнее задание:</a:t>
            </a:r>
            <a:endParaRPr lang="cs-CZ" sz="20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Расскажите про своего любимого блогера / </a:t>
            </a:r>
            <a:r>
              <a:rPr lang="ru-RU" sz="20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влогера</a:t>
            </a:r>
            <a:r>
              <a:rPr lang="cs-CZ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опишите его контент.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Дайте совет начинающему блогеру. Какую выбрать область, с чего начать, как продвигать свой контент?</a:t>
            </a:r>
            <a:endParaRPr lang="cs-CZ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8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44BA635-E298-0035-EA60-8CDF8A9C1AFD}"/>
              </a:ext>
            </a:extLst>
          </p:cNvPr>
          <p:cNvSpPr txBox="1"/>
          <p:nvPr/>
        </p:nvSpPr>
        <p:spPr>
          <a:xfrm>
            <a:off x="908857" y="364674"/>
            <a:ext cx="10618124" cy="5771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Вопросы для обсуждения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ru-RU" sz="18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noProof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Вы согласны с тем, что люди чаще доверяют блогерам, чем традиционным СМИ?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noProof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Должно ли государство регулировать деятельность блогеров, или это приведёт к цензуре?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noProof="0" dirty="0">
                <a:effectLst/>
                <a:ea typeface="Times New Roman" panose="02020603050405020304" pitchFamily="18" charset="0"/>
              </a:rPr>
              <a:t>Может ли блогинг стать формой искусства, сопоставимой с литературой или кино?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noProof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Почему одни блогеры становятся «голосом поколения», а другие быстро теряют популярность? Можно ли оставаться востребованным блогером всю жизнь? 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noProof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Насколько искренность блогера реальна, если он работает с рекламодателями и брендами?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noProof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Где проходит граница между личным мнением блогера и манипуляцией сознанием аудитории?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noProof="0" dirty="0">
                <a:effectLst/>
                <a:ea typeface="Aptos" panose="020B0004020202020204" pitchFamily="34" charset="0"/>
              </a:rPr>
              <a:t>Как изменится роль блогеров, если появятся более «умные» алгоритмы искусственного интеллекта, способные создавать такой же контент?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noProof="0" dirty="0">
                <a:solidFill>
                  <a:srgbClr val="00B050"/>
                </a:solidFill>
              </a:rPr>
              <a:t>Разрешите высказать свое мнение / донести свою мысль?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noProof="0" dirty="0">
                <a:solidFill>
                  <a:srgbClr val="00B050"/>
                </a:solidFill>
              </a:rPr>
              <a:t>Меня не / убеждают Ваши аргументы.</a:t>
            </a:r>
          </a:p>
        </p:txBody>
      </p:sp>
    </p:spTree>
    <p:extLst>
      <p:ext uri="{BB962C8B-B14F-4D97-AF65-F5344CB8AC3E}">
        <p14:creationId xmlns:p14="http://schemas.microsoft.com/office/powerpoint/2010/main" val="186642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592C7B3-A07A-6090-E5DD-4011AB83D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341033" cy="685924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78E82EB-4A31-83E2-6D74-7D60F9034C98}"/>
              </a:ext>
            </a:extLst>
          </p:cNvPr>
          <p:cNvSpPr txBox="1"/>
          <p:nvPr/>
        </p:nvSpPr>
        <p:spPr>
          <a:xfrm>
            <a:off x="10440785" y="548640"/>
            <a:ext cx="1579419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/>
              <a:t>Каковы черты типичного блогера?</a:t>
            </a:r>
          </a:p>
          <a:p>
            <a:endParaRPr lang="ru-RU" sz="2300" b="1" dirty="0"/>
          </a:p>
          <a:p>
            <a:r>
              <a:rPr lang="ru-RU" sz="2300" b="1" dirty="0"/>
              <a:t>Как он выглядит?</a:t>
            </a:r>
            <a:endParaRPr lang="cs-CZ" sz="2300" b="1" dirty="0"/>
          </a:p>
        </p:txBody>
      </p:sp>
    </p:spTree>
    <p:extLst>
      <p:ext uri="{BB962C8B-B14F-4D97-AF65-F5344CB8AC3E}">
        <p14:creationId xmlns:p14="http://schemas.microsoft.com/office/powerpoint/2010/main" val="1158247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442D3B2-94D4-DBF7-0D71-61F15785282B}"/>
              </a:ext>
            </a:extLst>
          </p:cNvPr>
          <p:cNvSpPr txBox="1"/>
          <p:nvPr/>
        </p:nvSpPr>
        <p:spPr>
          <a:xfrm>
            <a:off x="423949" y="730182"/>
            <a:ext cx="11344101" cy="4676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выражения: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endParaRPr lang="ru-RU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Мировоззрение — система взглядов человека на мир.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Иллюзия прямого общения — фиктивное ощущение близости и личного контакта.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Социальная повестка — актуальные общественные вопросы, требующие обсуждения.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Массовая аудитория — широкие слои общества, на которые направлено сообщение.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Манипуляция сознанием — скрытое воздействие с целью изменить поведение или мнение.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Критическое восприятие — умение анализировать и оценивать информацию, не принимая её безусловно.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Медийная реальность — пространство, создаваемое СМИ и онлайн-контентом.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Ответственность за слово — обязанность учитывать последствия своих высказываний.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Альтернативные медиа — независимые источники информации, отличные от традиционных СМИ.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7172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522</Words>
  <Application>Microsoft Office PowerPoint</Application>
  <PresentationFormat>Širokoúhlá obrazovka</PresentationFormat>
  <Paragraphs>38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Times New Roman</vt:lpstr>
      <vt:lpstr>Wingdings</vt:lpstr>
      <vt:lpstr>Motiv Office</vt:lpstr>
      <vt:lpstr>Роль влогеров и блогеров в формировании общественного мнения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4</cp:revision>
  <dcterms:created xsi:type="dcterms:W3CDTF">2025-09-02T15:08:49Z</dcterms:created>
  <dcterms:modified xsi:type="dcterms:W3CDTF">2025-09-09T09:28:31Z</dcterms:modified>
</cp:coreProperties>
</file>