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E36B7-DD78-4BE6-85A2-053EA329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47D577-610A-4410-872E-5D78218AC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87DD97-0D98-4C78-8A8C-E4D49BA51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4916-B8E9-49BE-BEE5-C8CC98BD9594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6B6490-C9DB-47D9-92E0-57A0C9E15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7CE8E9-8573-4260-A424-877FD6885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21F6-FF45-436A-85AE-0A25BDB16E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52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D2F311-ADE8-42D2-9324-D65EC3CD1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C4AC307-5FB8-4C9A-9BF3-F700C6EE2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5D5F65-F064-442E-A2D4-5CE53A9E4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4916-B8E9-49BE-BEE5-C8CC98BD9594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FD86A4-7D6C-405A-97EA-0A4E20CD3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1BB634-DA60-4BBA-8EAD-BA31980A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21F6-FF45-436A-85AE-0A25BDB16E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50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A636C13-F435-43C1-8CB1-690462F392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60A2A4B-8EFC-45C7-84F7-BFB99234E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BFFA6B-58B5-4A2E-A06D-75E7F4861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4916-B8E9-49BE-BEE5-C8CC98BD9594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A4A963-6EAF-4D95-84D0-0BE6A727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9EAFFB-BC9F-4C33-839B-0F9D7276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21F6-FF45-436A-85AE-0A25BDB16E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03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39080A-2C6C-4E38-8AD1-CE5F2C9A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EF66B4-69AD-4E3B-AC06-A36474ED8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7F6E9E-3C61-473B-8F22-8DDACADD7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4916-B8E9-49BE-BEE5-C8CC98BD9594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BA6403-3917-4EF0-9DC3-6EF5D7738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CD075C-7BA1-49BB-9108-DBCA54122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21F6-FF45-436A-85AE-0A25BDB16E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27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0AABA1-A154-433E-AAAD-1A94B2201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67EA92-B723-4D41-B05D-A6FE23420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A3F789-E56E-4578-B543-D2C8762C1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4916-B8E9-49BE-BEE5-C8CC98BD9594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1ACA5E-22DE-48EB-89F2-2A4691CA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44028F-32EF-48EC-9E10-97A1C3078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21F6-FF45-436A-85AE-0A25BDB16E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35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E4BC2A-B6DC-405D-BBC1-C639D8CE9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ED7D4F-4ADF-451C-99B0-55D12C7C4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5FFBAC4-00E7-4DF9-BDAE-222819E09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6EB437E-1E78-4F65-BE3A-DA9BB046E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4916-B8E9-49BE-BEE5-C8CC98BD9594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ED1DC1-5E3B-4EC5-97CA-C523D1F24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DB5801-EB03-460D-A52E-2F04E357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21F6-FF45-436A-85AE-0A25BDB16E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75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BFC35E-CA68-465E-9B36-E07869C84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0EA204-B87D-4FE7-92D2-2A7BB727E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2BF1D24-7447-4402-A6CC-6DA06576F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4FD3838-ED3A-4BC1-A627-C3DF19B66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313ABB1-E169-4FE5-8606-5045B172BD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B8A0864-19E9-4294-A7DE-093D7B54B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4916-B8E9-49BE-BEE5-C8CC98BD9594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A2B9CFA-26FE-46D6-A2CE-9982EAAA6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6400447-B70C-4E71-B539-2F28C20F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21F6-FF45-436A-85AE-0A25BDB16E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00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C65C7D-82DD-49A2-8BB2-4FED56019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7023B6D-9C0F-405B-8436-845B4F53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4916-B8E9-49BE-BEE5-C8CC98BD9594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EFB687B-B9A3-4147-9442-A01694BE3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13CBF2-F154-4E37-98B7-DDB466ECA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21F6-FF45-436A-85AE-0A25BDB16E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23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5058C6E-E8E2-48B3-B484-016CF235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4916-B8E9-49BE-BEE5-C8CC98BD9594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A972165-A056-47AE-8D66-9D29BA50E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2D7AC5-3FD0-4A4F-916F-D410373DB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21F6-FF45-436A-85AE-0A25BDB16E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90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BD9C13-4F35-44BB-9C29-C6E5A0D37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06EDA4-E9BA-4084-8DDF-6BC2A295E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15AA430-511D-4919-86B3-BA4133350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83FE1CE-A9A2-4982-A67D-538D01E16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4916-B8E9-49BE-BEE5-C8CC98BD9594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74197F-6E8F-42C7-9689-A02BEC614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88AE85-3913-4A5A-8CD5-78A02B755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21F6-FF45-436A-85AE-0A25BDB16E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93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0F84E-EE2C-46B0-BDBD-27CD838B1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F118A6B-85C8-4F3C-BCAA-84600DEFD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490281-47B1-4CD0-AB63-7EDD11B81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B56A62F-A20D-446B-804E-F83FF4010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4916-B8E9-49BE-BEE5-C8CC98BD9594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C4DACC-AE04-4981-BC5B-8D365D43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A57BD8-91BE-4A27-A6FB-7D29084FC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21F6-FF45-436A-85AE-0A25BDB16E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20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12D02E7-D9C8-46A6-AFE3-4305F7D98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F83EB1-BEAE-4101-817B-A128FA519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233497-FF80-4AA7-B59A-89AFC4A17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54916-B8E9-49BE-BEE5-C8CC98BD9594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CAAC44-04B2-4984-86A9-F0E62194D3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F91EA5-DEC2-4376-8ADA-A898C4568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621F6-FF45-436A-85AE-0A25BDB16E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42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2.jpeg"/><Relationship Id="rId12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18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8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EB91C0-2B56-4285-91C3-27FC991EF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8085" y="110309"/>
            <a:ext cx="9413289" cy="1381140"/>
          </a:xfrm>
        </p:spPr>
        <p:txBody>
          <a:bodyPr>
            <a:noAutofit/>
          </a:bodyPr>
          <a:lstStyle/>
          <a:p>
            <a:r>
              <a:rPr lang="cs-CZ" sz="2400" b="1" dirty="0"/>
              <a:t>Současná situace ohledně Covid-19: fakta, dezinformace, jaký příběh je vyprávěn?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88380E0-6A23-4A35-8387-414A38DC7E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Jan Beneš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E3FA270-E6C5-4971-9527-7A815C2D6071}"/>
              </a:ext>
            </a:extLst>
          </p:cNvPr>
          <p:cNvSpPr txBox="1"/>
          <p:nvPr/>
        </p:nvSpPr>
        <p:spPr>
          <a:xfrm>
            <a:off x="769398" y="2032378"/>
            <a:ext cx="106532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/>
              <a:t>Jak můžeme být „v pravdě“, a jak se produkují dezinformace</a:t>
            </a:r>
          </a:p>
        </p:txBody>
      </p:sp>
    </p:spTree>
    <p:extLst>
      <p:ext uri="{BB962C8B-B14F-4D97-AF65-F5344CB8AC3E}">
        <p14:creationId xmlns:p14="http://schemas.microsoft.com/office/powerpoint/2010/main" val="2160985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430032-0021-41CB-A675-1C23BAA2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Struktura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590113-1248-4F94-97C1-80FFC04F6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1552"/>
            <a:ext cx="10515600" cy="4351338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cs-CZ" dirty="0"/>
              <a:t>Stručný nástin současné situace kolem pandemie COVID-19</a:t>
            </a:r>
          </a:p>
          <a:p>
            <a:pPr marL="514350" indent="-514350">
              <a:buAutoNum type="arabicParenR"/>
            </a:pPr>
            <a:r>
              <a:rPr lang="cs-CZ" dirty="0"/>
              <a:t>Produkující se fakty o COVIDu-19</a:t>
            </a:r>
          </a:p>
          <a:p>
            <a:pPr marL="514350" indent="-514350">
              <a:buAutoNum type="arabicParenR"/>
            </a:pPr>
            <a:r>
              <a:rPr lang="cs-CZ" dirty="0"/>
              <a:t>Být „v pravdě“</a:t>
            </a:r>
          </a:p>
          <a:p>
            <a:pPr marL="514350" indent="-514350">
              <a:buAutoNum type="arabicParenR"/>
            </a:pPr>
            <a:r>
              <a:rPr lang="cs-CZ" dirty="0"/>
              <a:t>Konstrukce dezinformace a </a:t>
            </a:r>
            <a:r>
              <a:rPr lang="cs-CZ" dirty="0" err="1"/>
              <a:t>fake</a:t>
            </a:r>
            <a:r>
              <a:rPr lang="cs-CZ" dirty="0"/>
              <a:t> </a:t>
            </a:r>
            <a:r>
              <a:rPr lang="cs-CZ" dirty="0" err="1"/>
              <a:t>news</a:t>
            </a:r>
            <a:endParaRPr lang="cs-CZ" dirty="0"/>
          </a:p>
          <a:p>
            <a:pPr marL="514350" indent="-514350">
              <a:buAutoNum type="arabicParenR"/>
            </a:pPr>
            <a:r>
              <a:rPr lang="cs-CZ" dirty="0"/>
              <a:t>Příběh dvou nesnášejících se diskurzivních bloků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516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7B1D93-8D01-411F-A7BE-8CCFF7372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CE7601F-3EB8-4A9F-BCBD-5FC479875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983" y="543057"/>
            <a:ext cx="5819085" cy="3040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ovid-19 – Wikipedie">
            <a:extLst>
              <a:ext uri="{FF2B5EF4-FFF2-40B4-BE49-F238E27FC236}">
                <a16:creationId xmlns:a16="http://schemas.microsoft.com/office/drawing/2014/main" id="{0B7A65FF-B715-400E-8057-FE765BCE9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45" y="1580225"/>
            <a:ext cx="3197559" cy="304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etopýr - podzimní samolepka na okno - Pieris design">
            <a:extLst>
              <a:ext uri="{FF2B5EF4-FFF2-40B4-BE49-F238E27FC236}">
                <a16:creationId xmlns:a16="http://schemas.microsoft.com/office/drawing/2014/main" id="{AD857E2D-CCF1-4EA4-8447-2FF8F9609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5020" y="-7545"/>
            <a:ext cx="4054137" cy="304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áska a nenávist v časech karantény - Aktuálně.cz">
            <a:extLst>
              <a:ext uri="{FF2B5EF4-FFF2-40B4-BE49-F238E27FC236}">
                <a16:creationId xmlns:a16="http://schemas.microsoft.com/office/drawing/2014/main" id="{0DF7BFD8-5BCC-4C58-BDFF-40210A627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309">
            <a:off x="6010183" y="4127146"/>
            <a:ext cx="4545367" cy="2365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82FCFCC8-E908-47DC-9C33-2CF4F1130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786" y="4505334"/>
            <a:ext cx="3532531" cy="2352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434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CC9326-5A1B-4553-95E5-DA432EFC8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Data k dnešnímu dni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3807BD-7D8B-48C0-858B-D1C3056BE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b="1" dirty="0"/>
              <a:t>58 425 681</a:t>
            </a:r>
            <a:r>
              <a:rPr lang="cs-CZ" dirty="0"/>
              <a:t> potvrzených případů na celém světě (zdroj WHO)</a:t>
            </a:r>
          </a:p>
          <a:p>
            <a:pPr marL="0" indent="0">
              <a:buNone/>
            </a:pPr>
            <a:r>
              <a:rPr lang="cs-CZ" sz="3600" b="1" dirty="0"/>
              <a:t>1 385 218 </a:t>
            </a:r>
            <a:r>
              <a:rPr lang="cs-CZ" dirty="0"/>
              <a:t>úmrtí v souvislosti s pandemií COVID-19 na celém světě (WHO)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600" b="1" dirty="0"/>
              <a:t>496 638 </a:t>
            </a:r>
            <a:r>
              <a:rPr lang="cs-CZ" dirty="0"/>
              <a:t>potvrzených případů v ČR</a:t>
            </a:r>
          </a:p>
          <a:p>
            <a:pPr marL="0" indent="0">
              <a:buNone/>
            </a:pPr>
            <a:r>
              <a:rPr lang="cs-CZ" sz="3600" b="1" dirty="0"/>
              <a:t>7 360 </a:t>
            </a:r>
            <a:r>
              <a:rPr lang="cs-CZ" dirty="0"/>
              <a:t>úmrtí v souvislostí s pandemií COVID-19 na území ČR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0204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F5A97E-6F85-47E8-874E-AF9A059CA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Jaký fakta o COVIDu-19 se reprodukují na území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8280A6-2A2A-43C2-B527-214B09C7C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dirty="0"/>
              <a:t>Nosit roušky má smysl x roušky jsou k ničemu</a:t>
            </a:r>
          </a:p>
          <a:p>
            <a:pPr marL="514350" indent="-514350">
              <a:buAutoNum type="arabicParenR"/>
            </a:pPr>
            <a:endParaRPr lang="cs-CZ" dirty="0"/>
          </a:p>
          <a:p>
            <a:pPr marL="514350" indent="-514350">
              <a:buAutoNum type="arabicParenR"/>
            </a:pPr>
            <a:r>
              <a:rPr lang="cs-CZ" dirty="0"/>
              <a:t>Epidemiologická opatření jsou jediným řešením pandemie x epidemiologická opatření moc nefungují</a:t>
            </a:r>
          </a:p>
          <a:p>
            <a:pPr marL="514350" indent="-514350">
              <a:buAutoNum type="arabicParenR"/>
            </a:pPr>
            <a:endParaRPr lang="cs-CZ" dirty="0"/>
          </a:p>
          <a:p>
            <a:pPr marL="514350" indent="-514350">
              <a:buAutoNum type="arabicParenR"/>
            </a:pPr>
            <a:r>
              <a:rPr lang="cs-CZ" dirty="0"/>
              <a:t>Zdravotnický systém situaci zvládá a kapacity budou v budoucnu dostatečné x zdravotnický systém bude pomalu kolabovat</a:t>
            </a:r>
          </a:p>
        </p:txBody>
      </p:sp>
    </p:spTree>
    <p:extLst>
      <p:ext uri="{BB962C8B-B14F-4D97-AF65-F5344CB8AC3E}">
        <p14:creationId xmlns:p14="http://schemas.microsoft.com/office/powerpoint/2010/main" val="265562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E1D2A2-CF3B-4EBB-9C19-17FE4B21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Záhadnost procesu bytí „v pravdě“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3E765C-5815-4B8A-A750-0DDB92791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i="1" dirty="0"/>
              <a:t>„Krátce určitá propozice musí splňovat komplexní a tvrdé požadavky, má-li náležet k celku nějaké disciplíny: dříve než o ní můžeme říci, že je pravdivá nebo falešná, musí být, jak by řekl pan </a:t>
            </a:r>
            <a:r>
              <a:rPr lang="cs-CZ" i="1" dirty="0" err="1"/>
              <a:t>Canguilhem</a:t>
            </a:r>
            <a:r>
              <a:rPr lang="cs-CZ" i="1" dirty="0"/>
              <a:t> „v pravdě“. (…) Je vždycky možné říci pravdu v prostoru nějaké divoké </a:t>
            </a:r>
            <a:r>
              <a:rPr lang="cs-CZ" i="1" dirty="0" err="1"/>
              <a:t>exteriority</a:t>
            </a:r>
            <a:r>
              <a:rPr lang="cs-CZ" i="1" dirty="0"/>
              <a:t>, ale v pravdě se nacházíme jen tehdy, když se řídíme pravidly jakési diskursivní „policie“, když ji respektujeme v každém ze svých projevů.“ </a:t>
            </a:r>
            <a:r>
              <a:rPr lang="cs-CZ" dirty="0"/>
              <a:t>(Řád diskursu str. 19-20)</a:t>
            </a:r>
          </a:p>
        </p:txBody>
      </p:sp>
      <p:pic>
        <p:nvPicPr>
          <p:cNvPr id="7170" name="Picture 2" descr="Michel Foucault, grabbing the cultural hegemony by the balls | Michele,  Inspirational people, Beautiful mind">
            <a:extLst>
              <a:ext uri="{FF2B5EF4-FFF2-40B4-BE49-F238E27FC236}">
                <a16:creationId xmlns:a16="http://schemas.microsoft.com/office/drawing/2014/main" id="{6AE5B748-4053-40CF-96DE-55E9F7430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321" y="4254753"/>
            <a:ext cx="2270325" cy="2452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72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05C90-3B22-4F7B-83E4-8BB9609AB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Dezinformace a </a:t>
            </a:r>
            <a:r>
              <a:rPr lang="cs-CZ" b="1" dirty="0" err="1"/>
              <a:t>fake</a:t>
            </a:r>
            <a:r>
              <a:rPr lang="cs-CZ" b="1" dirty="0"/>
              <a:t> </a:t>
            </a:r>
            <a:r>
              <a:rPr lang="cs-CZ" b="1" dirty="0" err="1"/>
              <a:t>news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FDA6B4-7718-4B53-96E5-C55118D37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8194" name="Picture 2" descr="Václav Klaus: ODS je na cestě k bezvýznamnosti, musí vzniknout nová  pravicová strana | Reflex.cz">
            <a:extLst>
              <a:ext uri="{FF2B5EF4-FFF2-40B4-BE49-F238E27FC236}">
                <a16:creationId xmlns:a16="http://schemas.microsoft.com/office/drawing/2014/main" id="{3ED24CD6-60F3-47C7-AABD-1FC5E6360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724">
            <a:off x="7162691" y="1453078"/>
            <a:ext cx="4450969" cy="2312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8" name="Picture 2" descr="Lékař Šmucler: Covid zvládáme famózně, roušky epidemii jen prodlouží a  zhorší, lidi zemřou stejně | Reflex.cz">
            <a:extLst>
              <a:ext uri="{FF2B5EF4-FFF2-40B4-BE49-F238E27FC236}">
                <a16:creationId xmlns:a16="http://schemas.microsoft.com/office/drawing/2014/main" id="{2D2A021C-C10E-46EA-BD25-63EE6FB2D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138">
            <a:off x="7484766" y="3494703"/>
            <a:ext cx="3806817" cy="2143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2" name="Picture 2" descr="Jaroslav Flegr: Politici jsou psychopati, za mrtvé může Babiš - CNN Prima  NEWS">
            <a:extLst>
              <a:ext uri="{FF2B5EF4-FFF2-40B4-BE49-F238E27FC236}">
                <a16:creationId xmlns:a16="http://schemas.microsoft.com/office/drawing/2014/main" id="{DD2C1084-A310-45B1-9BE7-40D74EC33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5655">
            <a:off x="445758" y="1490667"/>
            <a:ext cx="4600705" cy="2587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6" name="Picture 2" descr="Zdravotnictví povede Prymula. Přísný epidemiolog i kritik Vojtěcha -  iDNES.cz">
            <a:extLst>
              <a:ext uri="{FF2B5EF4-FFF2-40B4-BE49-F238E27FC236}">
                <a16:creationId xmlns:a16="http://schemas.microsoft.com/office/drawing/2014/main" id="{EA3D3A3F-6E61-4342-9C5E-87F8123CA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86" y="4294831"/>
            <a:ext cx="4222353" cy="247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0" name="Picture 2" descr="Babiš je ve střetu zájmů, potvrdil audit. Je finální, řekla Jourová a  připustila to nakonec i Dostálová | Hospodářské noviny (iHNed.cz)">
            <a:extLst>
              <a:ext uri="{FF2B5EF4-FFF2-40B4-BE49-F238E27FC236}">
                <a16:creationId xmlns:a16="http://schemas.microsoft.com/office/drawing/2014/main" id="{C88E624A-306D-4A56-9DD5-188B32D5D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661" y="2243306"/>
            <a:ext cx="3558677" cy="2001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4" name="Picture 2" descr="Soňa Peková: Covid do Vánoc opravdu zmizí, výrazně zeslábl, je tu  šílenství. Potvrzuje se, že není z přírody | Reflex.cz">
            <a:extLst>
              <a:ext uri="{FF2B5EF4-FFF2-40B4-BE49-F238E27FC236}">
                <a16:creationId xmlns:a16="http://schemas.microsoft.com/office/drawing/2014/main" id="{DEA6A3E7-46FE-47CF-960F-C0B37E0E9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038" y="3429000"/>
            <a:ext cx="2045145" cy="2348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8" name="Picture 2" descr="Omluva, nanuky i připomínky KSČ a SSM. Rektor Zima v aule ustál smlouvu s  Home Creditem – Deník N">
            <a:extLst>
              <a:ext uri="{FF2B5EF4-FFF2-40B4-BE49-F238E27FC236}">
                <a16:creationId xmlns:a16="http://schemas.microsoft.com/office/drawing/2014/main" id="{E15763CF-89AA-4916-8EFF-FC8DD2428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818" y="4775972"/>
            <a:ext cx="3223254" cy="2144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20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E6310-1716-4165-887E-29FC96A9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Pohádka o dvou diskursivních blocích</a:t>
            </a:r>
          </a:p>
        </p:txBody>
      </p:sp>
      <p:pic>
        <p:nvPicPr>
          <p:cNvPr id="15362" name="Picture 2" descr="Jan Žaloudík | Albatrosmedia.cz">
            <a:extLst>
              <a:ext uri="{FF2B5EF4-FFF2-40B4-BE49-F238E27FC236}">
                <a16:creationId xmlns:a16="http://schemas.microsoft.com/office/drawing/2014/main" id="{6F25C6B1-E48B-4F3E-BD44-77D24B4BF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424">
            <a:off x="9984974" y="1394305"/>
            <a:ext cx="1857838" cy="2495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6" name="Picture 2" descr="Radkin Honzák - Názory Aktuálně.cz">
            <a:extLst>
              <a:ext uri="{FF2B5EF4-FFF2-40B4-BE49-F238E27FC236}">
                <a16:creationId xmlns:a16="http://schemas.microsoft.com/office/drawing/2014/main" id="{7751CA73-9B95-43C1-AC76-F53BA22F8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535" y="3254410"/>
            <a:ext cx="3457765" cy="229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Lékař Šmucler: Covid zvládáme famózně, roušky epidemii jen prodlouží a  zhorší, lidi zemřou stejně | Reflex.cz">
            <a:extLst>
              <a:ext uri="{FF2B5EF4-FFF2-40B4-BE49-F238E27FC236}">
                <a16:creationId xmlns:a16="http://schemas.microsoft.com/office/drawing/2014/main" id="{273EB74F-01B5-4795-A56E-E2BA2DA3B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138">
            <a:off x="7019022" y="1511581"/>
            <a:ext cx="3102458" cy="1746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Omluva, nanuky i připomínky KSČ a SSM. Rektor Zima v aule ustál smlouvu s  Home Creditem – Deník N">
            <a:extLst>
              <a:ext uri="{FF2B5EF4-FFF2-40B4-BE49-F238E27FC236}">
                <a16:creationId xmlns:a16="http://schemas.microsoft.com/office/drawing/2014/main" id="{E517FA3F-510D-49D7-BB64-6E697F79D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585" y="3003667"/>
            <a:ext cx="2742079" cy="1824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0" name="Picture 2" descr="Kardiochirurg Pirk: Koronavirus se sem dostal a my se musíme naučit s ním  žít | iROZHLAS - spolehlivé zprávy">
            <a:extLst>
              <a:ext uri="{FF2B5EF4-FFF2-40B4-BE49-F238E27FC236}">
                <a16:creationId xmlns:a16="http://schemas.microsoft.com/office/drawing/2014/main" id="{C90525E4-7E91-4A3C-9149-2A48C159D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7774">
            <a:off x="8731007" y="4883963"/>
            <a:ext cx="3006821" cy="2029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Soňa Peková: Covid do Vánoc opravdu zmizí, výrazně zeslábl, je tu  šílenství. Potvrzuje se, že není z přírody | Reflex.cz">
            <a:extLst>
              <a:ext uri="{FF2B5EF4-FFF2-40B4-BE49-F238E27FC236}">
                <a16:creationId xmlns:a16="http://schemas.microsoft.com/office/drawing/2014/main" id="{6FDA0E84-729A-4E47-84C8-E21AC7EAA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311" y="4271159"/>
            <a:ext cx="2045145" cy="2348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Václav Klaus: ODS je na cestě k bezvýznamnosti, musí vzniknout nová  pravicová strana | Reflex.cz">
            <a:extLst>
              <a:ext uri="{FF2B5EF4-FFF2-40B4-BE49-F238E27FC236}">
                <a16:creationId xmlns:a16="http://schemas.microsoft.com/office/drawing/2014/main" id="{C7585634-BF7C-40B7-9E8D-C4EE00C0F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8950">
            <a:off x="5348827" y="5786608"/>
            <a:ext cx="2957242" cy="1536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Jaroslav Flegr: Politici jsou psychopati, za mrtvé může Babiš - CNN Prima  NEWS">
            <a:extLst>
              <a:ext uri="{FF2B5EF4-FFF2-40B4-BE49-F238E27FC236}">
                <a16:creationId xmlns:a16="http://schemas.microsoft.com/office/drawing/2014/main" id="{BCF8002B-EFF8-4C3D-A9BF-78B56DC4D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5655">
            <a:off x="-431913" y="1445168"/>
            <a:ext cx="3411197" cy="1918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4" name="Picture 2" descr="Jan Konvalinka on SlidesLive">
            <a:extLst>
              <a:ext uri="{FF2B5EF4-FFF2-40B4-BE49-F238E27FC236}">
                <a16:creationId xmlns:a16="http://schemas.microsoft.com/office/drawing/2014/main" id="{A0D9F36C-3E00-4C05-96E4-E4B23B4E3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574">
            <a:off x="2126270" y="1802533"/>
            <a:ext cx="2109694" cy="2109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8" name="Picture 2" descr="Na 1. lékařskou fakultu UK se hlásí na lékařské i nelékařské obory téměř  7000 studentů | Technický týdeník">
            <a:extLst>
              <a:ext uri="{FF2B5EF4-FFF2-40B4-BE49-F238E27FC236}">
                <a16:creationId xmlns:a16="http://schemas.microsoft.com/office/drawing/2014/main" id="{7E7C8575-3321-4E81-BE62-BA103C8AA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7170">
            <a:off x="-37440" y="3358794"/>
            <a:ext cx="3057183" cy="1824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2" name="Picture 2" descr="Učitelé v platové propasti | Hospodářské noviny (iHNed.cz)">
            <a:extLst>
              <a:ext uri="{FF2B5EF4-FFF2-40B4-BE49-F238E27FC236}">
                <a16:creationId xmlns:a16="http://schemas.microsoft.com/office/drawing/2014/main" id="{4570952C-861F-400C-AD5B-CA37927C3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" y="4954089"/>
            <a:ext cx="2959223" cy="1664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6" name="Picture 2" descr="Miloš Zeman se omluvil, ze tří omluv mu tedy zbývá poslední. Potom si ho k  sobě povolá Cthulhu | Reflex.cz">
            <a:extLst>
              <a:ext uri="{FF2B5EF4-FFF2-40B4-BE49-F238E27FC236}">
                <a16:creationId xmlns:a16="http://schemas.microsoft.com/office/drawing/2014/main" id="{D41287DF-A436-40E9-A5BF-EC816825E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994" y="3651678"/>
            <a:ext cx="2638425" cy="173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9470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255</Words>
  <Application>Microsoft Office PowerPoint</Application>
  <PresentationFormat>Širokoúhlá obrazovka</PresentationFormat>
  <Paragraphs>29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Současná situace ohledně Covid-19: fakta, dezinformace, jaký příběh je vyprávěn? </vt:lpstr>
      <vt:lpstr>Struktura prezentace</vt:lpstr>
      <vt:lpstr>Prezentace aplikace PowerPoint</vt:lpstr>
      <vt:lpstr>Data k dnešnímu dni</vt:lpstr>
      <vt:lpstr>Jaký fakta o COVIDu-19 se reprodukují na území ČR</vt:lpstr>
      <vt:lpstr>Záhadnost procesu bytí „v pravdě“</vt:lpstr>
      <vt:lpstr>Dezinformace a fake news</vt:lpstr>
      <vt:lpstr>Pohádka o dvou diskursivních blocích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Současná situace ohledně Covid-19: fakta, dezinformace, jaký příběh je vyprávěn? </dc:title>
  <dc:creator>Jan Beneš</dc:creator>
  <cp:lastModifiedBy>Jan Beneš</cp:lastModifiedBy>
  <cp:revision>1</cp:revision>
  <dcterms:created xsi:type="dcterms:W3CDTF">2020-11-24T09:25:06Z</dcterms:created>
  <dcterms:modified xsi:type="dcterms:W3CDTF">2020-11-24T14:45:18Z</dcterms:modified>
</cp:coreProperties>
</file>