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0-04-14T06:48:24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9800 9665 0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11:03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440 351,'3'-5,"-1"1,1-1,0 1,0-1,0 1,0 0,1 0,0 0,-1 1,2-1,2-1,4-5,40-39,2 2,45-29,-72 58,1 1,0 1,1 1,1 2,1 1,0 1,10-2,-37 13,-1-1,1 0,0 1,-1-1,1 1,0 0,-1 0,1 0,0 0,0 1,-1-1,1 1,-1 0,1-1,0 1,-1 0,1 0,-1 1,0-1,1 0,0 2,0 0,0 0,0 1,0-1,-1 1,0-1,0 1,0 0,0 0,0-1,-1 1,1 1,-1-1,0 0,2 15,-1 0,0 0,-1 1,-1-1,-2 13,0-16,-1 0,-1-1,0 0,-1 0,-1 0,0-1,-1 0,0 0,-1 0,-1-1,-8 10,-13 14,-1-2,-2-1,-11 8,17-20,-1-2,0-2,-2 0,0-2,-4 0,-23 14,-24 13,-2-3,-42 13,54-27,1 3,-38 24,106-52,-27 18,28-18,1-1,-1 0,1 0,0 1,-1-1,1 0,0 0,-1 1,1-1,0 0,-1 1,1-1,0 0,0 1,-1-1,1 1,0-1,0 1,0-1,-1 0,1 1,0-1,0 1,0-1,0 1,0-1,0 1,0-1,0 0,0 1,0-1,0 1,1-1,-1 1,0-1,0 1,0-1,0 0,1 1,-1-1,0 1,0-1,1 0,-1 1,0-1,1 0,-1 0,0 1,1-1,-1 0,1 0,-1 1,0-1,1 0,-1 0,1 0,-1 0,1 1,-1-1,1 0,-1 0,0 0,1 0,28 5,1-1,-1-1,1-2,-1-1,30-3,13 0,608 0,-634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4:42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4:43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0,'-8'0,"-4"0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5:28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1 260,'19'-1,"1"-1,-1 0,0-2,0 0,0-2,-1 0,1-1,4-3,2-2,0 0,-1-2,-1-1,-1-1,14-12,-20 12,1-1,12-18,3-3,-32 37,1 0,-1 1,1-1,-1 0,1 0,0 0,-1 0,1 1,0-1,0 0,-1 0,1 1,0-1,0 1,0-1,0 1,0-1,0 1,0 0,0-1,0 1,0 0,0 0,0 0,0 0,0 0,0 0,1 0,-1 1,0 0,-1 1,1-1,0 0,-1 1,0-1,1 0,-1 1,0-1,1 1,-1-1,0 1,0-1,0 1,-1-1,1 0,0 2,-14 67,-22 52,6 0,0 35,27-135,1 0,0 0,2 0,1 0,0 0,3 8,2-5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5:33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8356 55,'-87'0,"1"5,1 3,-2 5,-17 1,0-4,-28-4,-211-7,151-2,-367 32,254-7,-291-18,309-7,140 2,-169 3,178 11,73-6,-25-1,-41-6,6 0,-109 15,86-4,0-6,-36-9,3 2,-60-3,1-10,-24-14,-81-26,163 22,-2 8,-167 0,247 24,-221 7,225 6,56-5,-42 0,-109-8,-53 2,116 12,69-6,-29-1,20-2,-25 6,7 0,64-8</inkml:trace>
  <inkml:trace contextRef="#ctx0" brushRef="#br0" timeOffset="2631.72">8303 80,'58'-2,"34"-8,36-1,853 6,-531 8,764-3,-1093-5,88-17,61-2,-208 22,-10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7:19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1 367,'3'-1,"0"0,0 0,1 0,-1-1,0 1,0-1,0 1,-1-1,1 0,0 0,1-2,6-3,61-43,-2-2,-3-3,-2-3,41-50,-104 107,0-1,0 1,0 0,0 0,0 0,0 0,1 0,-1 0,0 0,1 0,-1 0,0 0,1 1,-1-1,1 1,0-1,-1 1,1-1,0 1,-1 0,-1 1,1-1,0 0,0 1,0-1,-1 1,1-1,0 1,-1-1,1 1,0-1,-1 1,1 0,0-1,-1 1,1 0,-1-1,0 1,1 0,-1 0,1 0,-1-1,0 1,0 1,3 8,-1 1,0-1,-1 1,0 0,-1 2,1-5,-1 335,-2-151,2-190,0 0,0 0,0 0,0 0,0 0,0 0,0 0,-1 0,1 0,-1 0,0 0,1 0,-1-1,0 1,0 0,0 0,0-1,0 1,-1-1,1 1,0-1,-1 1,1-1,-1 0,0 0,1 0,-2 1,-25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7:22.9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59,'339'12,"10"16,-23-1,65-14,1281-15,-1007 2,-592-3,25-6,41-2,255 8,-261 4,-100-3,-1-1,27-6,-24 3,0 2,11 0,133-9,12 1,-127 11,-3 2,0-3,0-3,9-4,-25 3,1 2,-1 2,20 3,-20 0,1-2,0-2,14-4,37-4,0 3,1 5,52 7,-7-2,54-1,-156-1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8:42.9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79 271,'29'-27,"1"2,2 0,1 2,19-9,142-73,-184 100,3 0,-1 0,1 1,0 0,0 1,0 0,0 1,1 1,-1 0,0 0,1 2,-1 0,6 1,-12-2,0 1,0 1,0-1,0 1,0 0,0 1,-1 0,1 0,-1 0,0 0,0 1,0 0,0 1,-1-1,0 1,0 0,0 1,0-1,-1 1,0 0,0 0,0 0,0 2,2 11,-1 1,0-1,-2 1,0 0,-1 0,-1 0,-1 0,-1 0,-1 0,0 0,-1-1,-5 15,5-28,0 0,0 0,0 0,0 0,-1-1,0 1,0-1,-1 0,0 0,0 0,0-1,0 0,0 0,-1 0,0-1,-3 2,-17 8,-1-1,0-1,-7 1,7-3,-43 16,-180 73,208-78,0 1,2 3,1 1,-29 24,67-48,1-1,-1 0,0 1,1-1,-1 1,0-1,1 1,-1 0,1-1,-1 1,1-1,-1 1,1 0,-1 0,1-1,0 1,-1 0,1 0,0-1,0 1,-1 0,1 0,0 0,0-1,0 1,0 0,1 0,-1 0,1-1,-1 1,1-1,0 1,-1-1,1 1,0-1,0 1,0-1,-1 1,1-1,0 0,0 0,0 1,0-1,-1 0,1 0,0 0,0 0,58 1,-47-2,774-2,-765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3T09:08:46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1,'1062'0,"-1011"2,49 9,-47-4,46 0,-15-3,-1 4,22 7,68 8,75-4,66-10,11 4,-10 1,-52-17,291 5,-298 25,-232-27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1FED7-B1E9-404A-A10F-DD77A027911A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52486-B3AC-4033-9770-174FE250D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12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5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87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36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73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80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81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24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21805-9791-44A8-9ACF-0CE788EF2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78DD11-B66F-4E09-BB9F-5D9737193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01EA2B-9170-4C67-B314-9AF57E6A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A5FD5-99F5-4957-AB5A-7637988C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A12F7-5CE6-4B28-B294-755C7A97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7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6F39F-5A13-46A2-A75C-1B7A9070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8F16C-C483-4A33-9A20-5ADE33770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A0D38-7B0A-4703-A645-B02442F9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BA4C5-D01B-4868-9B85-3BBE566E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8AB623-B06B-4972-B4CB-41C1E931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6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A8E5BE-A74A-46C1-BDEA-4CFC2EA26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09332B-A2E5-456E-B7F1-2699288D5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533B49-9873-4C80-BA36-4D70DC56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38F2D-743D-4640-B0F7-EAB711DB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28BB8C-B826-4D89-A972-E873D0F6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8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F664B-EB50-4674-A157-D8BB4C96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94E8E-B34E-40A3-AC07-BE52BEF6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F3C492-C592-4C3F-B39E-415D6C86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45BEF-935B-4C16-A272-BBCEC093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C4834-2894-410B-B04D-E37BD40C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3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1DCD2-EC4A-46E9-A2DC-11090D98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A9610A-5603-4B20-92A5-B4F1E9D8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08EE46-7DAF-4EB4-A3F7-1B418226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1ADAC9-C747-4B12-AC37-B25F4919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F63371-64B0-444C-89F1-D412E5FA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86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99BFE-0DC0-4122-85C2-C5628F6F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E1C79-1524-4612-8BF5-1B767D8EF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E5525-161B-47AD-B7C5-5EDF7D42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5A1359-481D-4A12-BAE7-BB495DF8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60D894-BF05-4898-82B6-A99FCFCC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3FD2E2-AF34-42D6-B767-A4CDD7F3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5828E-EE6B-4BFA-9C67-F30EE49E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D4A44-E372-4AD8-BC96-44CC65D2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11AE11-62DA-4B69-BBC3-2E859003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CB09CC-853E-40AA-9185-F55AA4A2F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D0E83A-1791-4210-9D7E-E9DEB62E1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AAD4C4-1623-4B2D-810A-24E10D3A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07804A-E03F-4EB6-9D1D-CC8159A6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DA74DE-83EA-41D0-AD90-88259BA9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5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6E05-5544-41CE-AA57-0CDA8951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47D517-D927-492D-8CAA-336B8AAE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21DC2B-5132-453F-B4F2-4668061F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DD0EDF-EC8D-4F46-A1A0-EB28AF58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13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5858E3-8DCD-49D4-B507-B292088D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CADF62-C393-45A7-818A-2E75C344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905BE-CA41-4347-B52F-7873538A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28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4C627-E63B-4308-8A99-723E0841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BA963-8308-478F-811B-B1C21AE9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6F3F2D-FE71-477C-8792-800460E0F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F86430-C5E7-4FD3-9D61-D10F2F22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F608E0-9CFC-4469-9C6C-8B8311EF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B4314-2FA7-4454-BAFB-069D35FE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9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5909-1659-464A-BA33-524BFA92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3E9BBA-6CDA-4E94-9B39-579127478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88971F-F5D5-43EE-8D44-714B32AE1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0B47BC-C294-4703-98EC-50D698E1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9D8E27-DE0B-44CB-AD69-E38D52D0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1C435-B8D9-42F7-97F9-457259E6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0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AFAE21-88E8-49EC-ACDB-A20AF871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7DB96D-EB3F-4339-9477-9AE16AFF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4FC529-4EE9-4B89-82F9-F592C7543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8819BC-AECC-4E94-84F1-F59C44C87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919388-F6CC-4236-A18C-70995B108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customXml" Target="../ink/ink2.xml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D552B-A5BB-470D-9F0B-7501E89B4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Součiny elementárních symetrických polynomů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8109A5-9C29-428B-83FE-424182EFB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Antonín Jančařík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11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7CCF3-714B-49A5-90D4-A87469B5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věta o symetrických polynomech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D77FEB-42C1-429F-86B6-F1D41780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7" y="1690688"/>
            <a:ext cx="9507277" cy="13717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9C8D45-689A-4A89-B329-22511DA3A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7" y="3560305"/>
            <a:ext cx="9587963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4F3B9-12D1-445A-9F51-CF1B93CA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D9EF38F-238E-4EB6-89E4-F9E6BF854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dirty="0"/>
                  <a:t> +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5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r>
                      <a:rPr lang="cs-CZ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dirty="0"/>
                      <m:t>+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m:rPr>
                        <m:nor/>
                      </m:rPr>
                      <a:rPr lang="cs-CZ" dirty="0"/>
                      <m:t>+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7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+3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sz="3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/>
                  <a:t>12 = 144 – 2x64 – 24 + 5x4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D9EF38F-238E-4EB6-89E4-F9E6BF854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  <a:blipFill>
                <a:blip r:embed="rId3"/>
                <a:stretch>
                  <a:fillRect l="-1043" b="-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873F3DC3-4858-43E3-BD7C-CC299B63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619" y="365126"/>
            <a:ext cx="4660768" cy="19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EF169-530D-467E-B158-AD842F66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směřujeme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860D3-DE5D-474A-AB03-0E1CFCBB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hlavní větě o symetrických polynomech.</a:t>
            </a:r>
          </a:p>
          <a:p>
            <a:r>
              <a:rPr lang="cs-CZ" dirty="0"/>
              <a:t>Cílem je umět vyjádřit jednoduchý symetrický polynom jako součet součinů elementárních symetrických polynomů.</a:t>
            </a:r>
          </a:p>
        </p:txBody>
      </p:sp>
    </p:spTree>
    <p:extLst>
      <p:ext uri="{BB962C8B-B14F-4D97-AF65-F5344CB8AC3E}">
        <p14:creationId xmlns:p14="http://schemas.microsoft.com/office/powerpoint/2010/main" val="3271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18BD0-1D80-409A-9BA1-710EDA0E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Věta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E6A7F6-58AE-4FE6-9CD7-B8023C93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0411"/>
            <a:ext cx="9754961" cy="3324689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C666CA-3ECC-4E64-889F-C1449ECF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8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439B3-1250-466B-A6A8-C42EC5FD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Věta 2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E02165B-808F-423E-AFA3-A6643FA15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6984522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F16CFA9-CDF7-4774-BF61-DBF4D63DE2DB}"/>
                  </a:ext>
                </a:extLst>
              </p14:cNvPr>
              <p14:cNvContentPartPr/>
              <p14:nvPr/>
            </p14:nvContentPartPr>
            <p14:xfrm>
              <a:off x="3528000" y="3479400"/>
              <a:ext cx="360" cy="3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F16CFA9-CDF7-4774-BF61-DBF4D63DE2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640" y="3470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6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3A310-693A-43DC-B103-A6A737AA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Věta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DF1D4F1-A282-47F1-89AA-CDE7AF7C1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630" y="4607469"/>
                <a:ext cx="10515600" cy="156949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cs-CZ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 má vedoucí člen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cs-CZ" dirty="0"/>
              </a:p>
              <a:p>
                <a:r>
                  <a:rPr lang="cs-CZ" dirty="0"/>
                  <a:t>Všechny členy součinu mají stupeň 4.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DF1D4F1-A282-47F1-89AA-CDE7AF7C1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630" y="4607469"/>
                <a:ext cx="10515600" cy="1569494"/>
              </a:xfrm>
              <a:blipFill>
                <a:blip r:embed="rId3"/>
                <a:stretch>
                  <a:fillRect l="-1043" b="-70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774D0802-17BC-471E-BC3E-46880D110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" y="1358991"/>
            <a:ext cx="1001217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C4B4A-337C-44DB-91C2-4DF9360D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Věta 9.1.1.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4C13F8-280E-41EB-95FC-959CDC788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84439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4788F-3C1B-4094-9010-345FDDD1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věty 9.1.1.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9AAD969-959B-40C6-AC2F-BFC5BFBE9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</m:oMath>
                </a14:m>
                <a:endParaRPr lang="cs-CZ" dirty="0"/>
              </a:p>
              <a:p>
                <a:r>
                  <a:rPr lang="cs-CZ" dirty="0"/>
                  <a:t>Budeme vyjadřovat vedoucí člen pomocí</a:t>
                </a:r>
                <a:br>
                  <a:rPr lang="cs-CZ" dirty="0"/>
                </a:br>
                <a:r>
                  <a:rPr lang="cs-CZ" dirty="0"/>
                  <a:t>elementárních symetrických polynomů:</a:t>
                </a:r>
              </a:p>
              <a:p>
                <a:r>
                  <a:rPr lang="cs-CZ" sz="2400" dirty="0"/>
                  <a:t>Všechny 4 neurčité jsou v první mocnině: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cs-CZ" dirty="0"/>
              </a:p>
              <a:p>
                <a:r>
                  <a:rPr lang="cs-CZ" sz="2400" dirty="0"/>
                  <a:t>První 3 neurčité jsou i v mocnině o 1 větší: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cs-CZ" sz="2400" dirty="0"/>
              </a:p>
              <a:p>
                <a:r>
                  <a:rPr lang="cs-CZ" sz="2400" dirty="0"/>
                  <a:t>První dvě neurčité jsou ještě o 2 větší: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2400" dirty="0"/>
              </a:p>
              <a:p>
                <a:r>
                  <a:rPr lang="cs-CZ" sz="2400" dirty="0"/>
                  <a:t>První neurčitá je tam ještě o dva stupně výše: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/>
                    </m:sSubSup>
                  </m:oMath>
                </a14:m>
                <a:r>
                  <a:rPr lang="cs-CZ" dirty="0"/>
                  <a:t> má vedoucí člen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9AAD969-959B-40C6-AC2F-BFC5BFBE9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CDE70555-6F87-4EC9-820B-973599E8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893" y="1690688"/>
            <a:ext cx="4578493" cy="2755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305F9988-571D-4293-AA75-896068920C50}"/>
                  </a:ext>
                </a:extLst>
              </p14:cNvPr>
              <p14:cNvContentPartPr/>
              <p14:nvPr/>
            </p14:nvContentPartPr>
            <p14:xfrm>
              <a:off x="1771824" y="3440260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305F9988-571D-4293-AA75-896068920C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3184" y="34316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DBC39536-285F-4A03-9B05-225BEE66A3F9}"/>
                  </a:ext>
                </a:extLst>
              </p14:cNvPr>
              <p14:cNvContentPartPr/>
              <p14:nvPr/>
            </p14:nvContentPartPr>
            <p14:xfrm>
              <a:off x="6930264" y="3006820"/>
              <a:ext cx="792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DBC39536-285F-4A03-9B05-225BEE66A3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1624" y="2997820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C5E7351B-5315-4958-BE3F-60575ADA1200}"/>
                  </a:ext>
                </a:extLst>
              </p14:cNvPr>
              <p14:cNvContentPartPr/>
              <p14:nvPr/>
            </p14:nvContentPartPr>
            <p14:xfrm>
              <a:off x="10661304" y="3818260"/>
              <a:ext cx="164160" cy="2466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C5E7351B-5315-4958-BE3F-60575ADA12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52664" y="3809620"/>
                <a:ext cx="181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23DCEAF9-86F6-4053-84A3-48084037E015}"/>
                  </a:ext>
                </a:extLst>
              </p14:cNvPr>
              <p14:cNvContentPartPr/>
              <p14:nvPr/>
            </p14:nvContentPartPr>
            <p14:xfrm>
              <a:off x="7794984" y="3741580"/>
              <a:ext cx="4298760" cy="781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23DCEAF9-86F6-4053-84A3-48084037E0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6343" y="3732940"/>
                <a:ext cx="4316401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DCCA9A5B-750A-496C-A527-2326725EA703}"/>
                  </a:ext>
                </a:extLst>
              </p14:cNvPr>
              <p14:cNvContentPartPr/>
              <p14:nvPr/>
            </p14:nvContentPartPr>
            <p14:xfrm>
              <a:off x="9897744" y="3487780"/>
              <a:ext cx="171000" cy="2469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DCCA9A5B-750A-496C-A527-2326725EA7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89104" y="3478780"/>
                <a:ext cx="188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95944C9A-B45A-4D50-839A-319F162E6337}"/>
                  </a:ext>
                </a:extLst>
              </p14:cNvPr>
              <p14:cNvContentPartPr/>
              <p14:nvPr/>
            </p14:nvContentPartPr>
            <p14:xfrm>
              <a:off x="7927464" y="3410020"/>
              <a:ext cx="2422080" cy="5040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95944C9A-B45A-4D50-839A-319F162E63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18824" y="3401020"/>
                <a:ext cx="2439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E44E4559-243E-487D-9095-B4442BD1688F}"/>
                  </a:ext>
                </a:extLst>
              </p14:cNvPr>
              <p14:cNvContentPartPr/>
              <p14:nvPr/>
            </p14:nvContentPartPr>
            <p14:xfrm>
              <a:off x="9049584" y="2975140"/>
              <a:ext cx="322200" cy="2876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E44E4559-243E-487D-9095-B4442BD168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40584" y="2966140"/>
                <a:ext cx="3398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8C5158CC-0C2C-451C-A72F-295E45F25594}"/>
                  </a:ext>
                </a:extLst>
              </p14:cNvPr>
              <p14:cNvContentPartPr/>
              <p14:nvPr/>
            </p14:nvContentPartPr>
            <p14:xfrm>
              <a:off x="8040864" y="2714500"/>
              <a:ext cx="1479600" cy="5760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8C5158CC-0C2C-451C-A72F-295E45F255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224" y="2705860"/>
                <a:ext cx="1497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E7053AB7-3B5B-4088-80B9-B3EABF6F8C83}"/>
                  </a:ext>
                </a:extLst>
              </p14:cNvPr>
              <p14:cNvContentPartPr/>
              <p14:nvPr/>
            </p14:nvContentPartPr>
            <p14:xfrm>
              <a:off x="8230944" y="2201860"/>
              <a:ext cx="370440" cy="34704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E7053AB7-3B5B-4088-80B9-B3EABF6F8C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21944" y="2192860"/>
                <a:ext cx="38808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0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2E9B2-ADBB-44F2-B521-807208CF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9CD0A6-68B5-45B0-A8A1-F4987E05B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/>
                    </m:sSubSup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dirty="0"/>
                  <a:t>, protože obsahuje i další členy, </a:t>
                </a:r>
              </a:p>
              <a:p>
                <a:r>
                  <a:rPr lang="cs-CZ" dirty="0"/>
                  <a:t>např.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, všechny ale mají nižší výšku.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9CD0A6-68B5-45B0-A8A1-F4987E05B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2C310658-FE12-4754-8844-D2629812A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75011"/>
            <a:ext cx="3172268" cy="31532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1530CF-97C8-4266-8143-178EE902E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458" y="3360721"/>
            <a:ext cx="3181794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8E497-4E42-4BB0-AC20-DDB63EFF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Důsledek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0D541A7-EBD9-4E03-8B2B-3724E74D2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21196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914</TotalTime>
  <Words>233</Words>
  <Application>Microsoft Office PowerPoint</Application>
  <PresentationFormat>Širokoúhlá obrazovka</PresentationFormat>
  <Paragraphs>43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Motiv Office</vt:lpstr>
      <vt:lpstr>Součiny elementárních symetrických polynomů</vt:lpstr>
      <vt:lpstr>K čemu směřujeme</vt:lpstr>
      <vt:lpstr>Věta 1</vt:lpstr>
      <vt:lpstr>Věta 2</vt:lpstr>
      <vt:lpstr>Věta 3</vt:lpstr>
      <vt:lpstr>Věta 9.1.1.</vt:lpstr>
      <vt:lpstr>Použití věty 9.1.1.</vt:lpstr>
      <vt:lpstr>Důsledek</vt:lpstr>
      <vt:lpstr>Důsledek</vt:lpstr>
      <vt:lpstr>Hlavní věta o symetrických polynomech</vt:lpstr>
      <vt:lpstr>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Antonin Jancarik</dc:creator>
  <cp:lastModifiedBy>Antonin Jancarik</cp:lastModifiedBy>
  <cp:revision>48</cp:revision>
  <dcterms:created xsi:type="dcterms:W3CDTF">2020-03-28T17:07:55Z</dcterms:created>
  <dcterms:modified xsi:type="dcterms:W3CDTF">2022-11-11T13:17:37Z</dcterms:modified>
</cp:coreProperties>
</file>