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B927E-8CE4-43C4-9E7A-97E58BFE8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12AF32-A88E-4748-B3A2-1A1C52881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869DAB-6BFC-4E07-8F1A-8D875EAF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90C9A-997E-474B-8523-7CC63171D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DC3EB8-4C3F-4FBC-8299-B829E740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1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C2F51-617A-42A6-8B0B-5D3D8B13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D899D3-196D-4352-9747-FBD5D257B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D5F885-D98D-461A-BD3D-5986EEDB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4941C2-9FCF-476D-929B-2C4403F1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6B8F7F-1D4F-4E8E-A240-E34D88BC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19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55F342B-4C38-4B5F-93E4-3133C4E7B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0650011-A12E-4306-8A39-F44EF22EC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5A371-0EB5-443A-A6DE-B0249E1B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85FC10-7C07-4FC6-8703-F9CB1703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434C5C-3730-4EB5-A945-27E52917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91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38166-7DA2-42EC-BACE-56051CB8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E207B5-6507-4851-8110-2786B15A0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0BE882-F499-45B0-8E38-D3955450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4DD5EC-A607-46DD-A905-E4DA0511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992E8-135A-4CB6-A6AF-9719635E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18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0F49D-3AB6-4726-B08D-B850D096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C980ED-92F0-40FF-B40A-34B1255F0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989EA-6268-46E3-8422-7BF11E70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8512FC-9831-4DEB-9A41-F3E40258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9CD8F2-AD7D-430B-8172-1CD4E396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84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4A9D9-1058-49E2-B906-4A6521D4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347964-6E17-4F2A-B920-E9B977EFA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81F8255-E0E1-488B-A38A-AD9DD70BC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FFB9A3-D893-4393-9B3F-73A30F46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1AA0B9-B648-457A-87F3-D4B9BAF1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8A21DB-1279-4F23-B122-051870E5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52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FFFCA-C11A-4A8D-9492-DAA4EEA0A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45513E-C9CF-48ED-B676-5472308A0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83C6685-141A-4553-89CD-C11F8A930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9482CFE-F1AC-4438-9BCF-87728FB27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C1B93FE-442D-4508-A6A7-E63845780B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135000-4194-46F4-8B20-6A6E8D9D2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D23A6E-3ECB-47A5-87BA-13B52920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DC872CD-3EE8-4EEB-A606-CC336992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21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1EAB0-AAB7-4A30-B373-58C2F5FAF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ECB3141-DF3E-42C2-9DBE-8497C0F2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250FC1-43DA-4DD3-B161-08FC6798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AEBAE-2B66-4171-9CAE-1DF617B1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20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617CB5-241E-40BC-896C-25B3DFD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02E4B6-0D6D-4D53-B494-D0B71D9F3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B99F1D-582B-46C3-884F-B1F392549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63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54C18-45AC-4F2A-BEA3-4054268B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9BB60B-2FE6-4FBC-BE7E-5A4739FE4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AAAA0C6-DDAA-499E-A543-FAC78E0EE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B3580B-EC0E-454B-8BAB-44FBBF27F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692D49-F934-4296-91A4-0AEB4BA2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E6B9FF-1519-4978-9506-E4F839680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3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6FEA6-C60A-4676-AACD-5346EFF25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7BD2FCF-11E3-4485-8F9F-096FAD972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32D064D-F124-409C-90A7-21E603852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178FB6-3E91-4237-821B-1A0D03C2C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5A3EDD-879C-4538-93F3-B845F79BD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B4B861-B1A3-4EE7-AC51-CAB3338C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10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22C3FD4-D71D-4327-B498-236C6243A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1E6212-6A03-4C6A-8F71-AF7A4B4FB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75B179-1F71-48CA-B91D-E9B6017A6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4A8E0-30AD-4107-8D50-00DCC8681324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A64312-A919-4B19-AC5C-4FEBA7E8B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FECB61-9FFC-455E-93F4-35DB8FD7F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383B-A77C-4D1F-809C-1EC416265D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4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6C0AA-87DF-438A-9971-71B6EE151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</a:t>
            </a:r>
            <a:r>
              <a:rPr lang="cs-CZ" b="1" dirty="0"/>
              <a:t>Tržní rovnováha a efektivnost</a:t>
            </a:r>
            <a:br>
              <a:rPr lang="cs-CZ" b="1" dirty="0"/>
            </a:br>
            <a:r>
              <a:rPr lang="cs-CZ" b="1" dirty="0"/>
              <a:t>Holman, Ekonomie, kapitola 4.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69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7BB71-A6CA-46B9-B2C8-E1828058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Tržní rovnováha a efektivnost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6EEA43-5259-42C9-805E-7C236663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Kupující si navzájem o zboží konkurují a jejich vzájemná konkurence žene cenu vzhůru.</a:t>
            </a:r>
          </a:p>
          <a:p>
            <a:r>
              <a:rPr lang="cs-CZ" dirty="0"/>
              <a:t>Cena, kterou jsou kupující maximálně ochotní platit, je dána jejich mezním užitkem.</a:t>
            </a:r>
          </a:p>
          <a:p>
            <a:r>
              <a:rPr lang="cs-CZ" dirty="0"/>
              <a:t> Prodávající si navzájem o zboží konkurují a jejich vzájemná konkurence žene cenu dolů.</a:t>
            </a:r>
          </a:p>
          <a:p>
            <a:r>
              <a:rPr lang="cs-CZ" dirty="0"/>
              <a:t>Cena, kterou jsou kupující minimálně ochotní akceptovat, je dána jejich mezními náklady.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202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79E95-6C69-4A9F-999A-7FC33EF4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Dosahování rovnováhy na trhu vajec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0C44319-25DE-492A-A34A-8C130289D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dirty="0"/>
              <a:t>Při ceně 2 Kč je na trhu vajec nerovnováha - nedostatek. Nedostatek vajec vede k růstu jejich ceny a trh směřuje k rovnováze při rovnovážné ceně 2,70 Kč.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F0FDD098-5D35-4C67-AED3-EB530C13E3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558439"/>
            <a:ext cx="5157787" cy="3577860"/>
          </a:xfrm>
          <a:prstGeom prst="rect">
            <a:avLst/>
          </a:prstGeom>
        </p:spPr>
      </p:pic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C35636FC-4AFA-40A8-9518-FC5B0212F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dirty="0"/>
              <a:t>Při ceně 3,50 Kč je na trhu vajec nerovnováha - přebytek. Přebytek vajec vede k poklesu jejich ceny a trh směřuje k rovnováze při rovnovážné ceně 2,70 Kč.</a:t>
            </a:r>
            <a:endParaRPr lang="cs-CZ" dirty="0"/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446091CD-88F9-44ED-8DF6-C7BA798A496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599442"/>
            <a:ext cx="5183188" cy="349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8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D3761-5A73-46D5-B93B-676ECF935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Kulička v důlku je stabilní rovnováhou. Kulička na kopečku je nestabilní rovnováhou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D06D812B-45E2-4AE3-91C5-15A708688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32075"/>
            <a:ext cx="10515600" cy="273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3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5C832-D360-4487-8666-FA16EDF5D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</a:t>
            </a:r>
            <a:r>
              <a:rPr lang="cs-CZ" dirty="0" err="1"/>
              <a:t>TRŽNí</a:t>
            </a:r>
            <a:r>
              <a:rPr lang="cs-CZ" dirty="0"/>
              <a:t> ROVNOVÁHY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0BA62F-CBDF-4B3C-8416-EE49F444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Kritériem ekonomické efektivnosti je porovnání mezního užitku a mezních nákladů.</a:t>
            </a:r>
          </a:p>
          <a:p>
            <a:r>
              <a:rPr lang="cs-CZ" dirty="0"/>
              <a:t>Existuje jediná efektivní produkce, a to produkce tržní rovnováhy. Zde se mezní užitek statku rovná jeho mezním nákladům. Tím, že trhy tendují k rovnováze poptávky a nabídky, tendují zároveň k efektivním množstvím produkce.</a:t>
            </a:r>
          </a:p>
        </p:txBody>
      </p:sp>
    </p:spTree>
    <p:extLst>
      <p:ext uri="{BB962C8B-B14F-4D97-AF65-F5344CB8AC3E}">
        <p14:creationId xmlns:p14="http://schemas.microsoft.com/office/powerpoint/2010/main" val="214716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1B81E-236A-4F0D-99B2-C333CFF0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ROVNOVÁHY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F912CD1-4BCA-4ED6-AAF2-9D4A55AC89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500" dirty="0"/>
              <a:t>Změna poptávky po vejcích</a:t>
            </a:r>
          </a:p>
          <a:p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9622AAF-982E-47BC-A9C0-A25274AF1F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Spotřebitel změnil své preference – vejce jsou zdravá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C174C5A4-25A3-4AFF-B5B8-3C7A5819D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dirty="0"/>
              <a:t>Když spotřebitelé zvýší své preference vajec před jinými statky, posune se křivka poptávky D do polohy D' a původní rovnováha trhu E se změní v novou rovnováhu E'.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CC0F3640-A265-4F98-A175-0E1E32521A3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64516"/>
            <a:ext cx="5183188" cy="336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B05D5-815C-4BBE-AC25-4284475F2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Změna rovnováhy ze strany nabídky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7FF26-A67B-4EAE-B209-06A58EF226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drůbežárnám, díky zavedení nové lepší technologie podařilo snížit náklady.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DE8D4751-0F1D-4484-BA0D-F28AC22B9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Když výrobcům klesnou náklady, posune se křivka nabídky S dolů do polohy S' a původní rovnováha E se změní v novou rovnováhu E".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2C71A36A-5F53-4932-8E28-19C67C8A000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64895"/>
            <a:ext cx="5183188" cy="336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5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9D6CE18-931A-4BEE-8D85-FC248E65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 A ZÁKON JEDINÉ CENY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9043D00E-225D-4E66-BF0F-FB0C3A75F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Většina zboží a služeb se prodává na územně rozptýleném trhu. Tam jsou tržní nabídka i tržní poptávka rozptýleny do mnoha míst, kde se uzavírají obchody. Jak dospěje takovýto územně rozptýlený trh ke své rovnováze?</a:t>
            </a:r>
          </a:p>
          <a:p>
            <a:r>
              <a:rPr lang="pl-PL" dirty="0"/>
              <a:t>Je-li na různých místních trzích rozdílná cena, </a:t>
            </a:r>
            <a:r>
              <a:rPr lang="cs-CZ" dirty="0"/>
              <a:t>budou se kupující snažit </a:t>
            </a:r>
            <a:r>
              <a:rPr lang="cs-CZ" dirty="0" err="1"/>
              <a:t>přecházetna</a:t>
            </a:r>
            <a:r>
              <a:rPr lang="cs-CZ" dirty="0"/>
              <a:t> levnější trhy a prodávající naopak na dražší trhy. To nakonec vede k eliminaci cenového rozdílu.</a:t>
            </a:r>
            <a:endParaRPr lang="cs-CZ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Zákon jediné ceny: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cena statku tenduje ke stejné výši na všech trzích. Je-li ne různých místních trzích rozdílná cena, budou se kupující snažit přecházet na levnější trhy a prodávající naopak na dražší trhy. To nakonec vede k eliminaci cenového rozdílu.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30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43C7B-EBA1-4EC7-8766-7B48D557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 a </a:t>
            </a:r>
            <a:r>
              <a:rPr lang="cs-CZ" i="1" dirty="0"/>
              <a:t>neobchodovatelné statky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2741F-B419-442A-A59A-7A18409AD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Arbitráž – aktivita kdy </a:t>
            </a:r>
            <a:r>
              <a:rPr lang="cs-CZ" dirty="0"/>
              <a:t>obchodníci, kteří nakupují zboží na levnějších trzích, aby je prodávali na dražších trzích. </a:t>
            </a:r>
          </a:p>
          <a:p>
            <a:r>
              <a:rPr lang="cs-CZ" dirty="0"/>
              <a:t>Statky, u nichž jsou příliš vysoké náklady na arbitráže nebo na cestování prodávajících a kupujících mezi vzdálenějšími trhy, se nazývají </a:t>
            </a:r>
            <a:r>
              <a:rPr lang="cs-CZ" i="1" dirty="0"/>
              <a:t>neobchodovatelné statky. </a:t>
            </a:r>
          </a:p>
          <a:p>
            <a:pPr lvl="1"/>
            <a:r>
              <a:rPr lang="cs-CZ" dirty="0"/>
              <a:t>Jde většinou o služby, jako jsou kadeřnictví, opravy, bydlení, lékařské služby, městská hromadná doprava, benzín u čerpacích stanic, služby maloobchodního prodeje apod. Trh neobchodovatelného statku zůstává "roztříštěn" do mnoha lokálních trhů s rozdílnými cenami.</a:t>
            </a:r>
          </a:p>
          <a:p>
            <a:r>
              <a:rPr lang="cs-CZ" dirty="0"/>
              <a:t>Zákon jediné ceny se zde neprosazuje nebo se prosazuje jen velmi nedokonale.</a:t>
            </a:r>
          </a:p>
        </p:txBody>
      </p:sp>
    </p:spTree>
    <p:extLst>
      <p:ext uri="{BB962C8B-B14F-4D97-AF65-F5344CB8AC3E}">
        <p14:creationId xmlns:p14="http://schemas.microsoft.com/office/powerpoint/2010/main" val="914472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521</Words>
  <Application>Microsoft Office PowerPoint</Application>
  <PresentationFormat>Širokoúhlá obrazovka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4. Tržní rovnováha a efektivnost Holman, Ekonomie, kapitola 4. </vt:lpstr>
      <vt:lpstr>Tržní rovnováha a efektivnost</vt:lpstr>
      <vt:lpstr>Dosahování rovnováhy na trhu vajec</vt:lpstr>
      <vt:lpstr>Kulička v důlku je stabilní rovnováhou. Kulička na kopečku je nestabilní rovnováhou</vt:lpstr>
      <vt:lpstr>EFEKTIVNOST TRŽNí ROVNOVÁHY</vt:lpstr>
      <vt:lpstr>ZMĚNY ROVNOVÁHY</vt:lpstr>
      <vt:lpstr>Změna rovnováhy ze strany nabídky</vt:lpstr>
      <vt:lpstr>ARBITRÁŽ A ZÁKON JEDINÉ CENY</vt:lpstr>
      <vt:lpstr>ARBITRÁŽ a neobchodovatelné statky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Tržní rovnováha a efektivnost</dc:title>
  <dc:creator>Čábelková Inna</dc:creator>
  <cp:lastModifiedBy>Čábelková Inna</cp:lastModifiedBy>
  <cp:revision>8</cp:revision>
  <dcterms:created xsi:type="dcterms:W3CDTF">2020-10-08T13:29:04Z</dcterms:created>
  <dcterms:modified xsi:type="dcterms:W3CDTF">2020-10-08T13:52:56Z</dcterms:modified>
</cp:coreProperties>
</file>