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BBFA1A-15CF-4F0E-9BF3-85E808785AE3}" v="1" dt="2021-12-01T18:53:42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Chroustová" userId="9493aa27-a3d8-4b85-8826-f77e2ceefe03" providerId="ADAL" clId="{91BBFA1A-15CF-4F0E-9BF3-85E808785AE3}"/>
    <pc:docChg chg="undo custSel delSld modSld">
      <pc:chgData name="Kateřina Chroustová" userId="9493aa27-a3d8-4b85-8826-f77e2ceefe03" providerId="ADAL" clId="{91BBFA1A-15CF-4F0E-9BF3-85E808785AE3}" dt="2021-12-01T19:31:38.798" v="295" actId="6549"/>
      <pc:docMkLst>
        <pc:docMk/>
      </pc:docMkLst>
      <pc:sldChg chg="modSp">
        <pc:chgData name="Kateřina Chroustová" userId="9493aa27-a3d8-4b85-8826-f77e2ceefe03" providerId="ADAL" clId="{91BBFA1A-15CF-4F0E-9BF3-85E808785AE3}" dt="2021-12-01T18:53:42.687" v="0"/>
        <pc:sldMkLst>
          <pc:docMk/>
          <pc:sldMk cId="3280826449" sldId="256"/>
        </pc:sldMkLst>
        <pc:spChg chg="mod">
          <ac:chgData name="Kateřina Chroustová" userId="9493aa27-a3d8-4b85-8826-f77e2ceefe03" providerId="ADAL" clId="{91BBFA1A-15CF-4F0E-9BF3-85E808785AE3}" dt="2021-12-01T18:53:42.687" v="0"/>
          <ac:spMkLst>
            <pc:docMk/>
            <pc:sldMk cId="3280826449" sldId="256"/>
            <ac:spMk id="2" creationId="{19471637-6977-4B1C-8ED3-5C296478CA2D}"/>
          </ac:spMkLst>
        </pc:spChg>
        <pc:spChg chg="mod">
          <ac:chgData name="Kateřina Chroustová" userId="9493aa27-a3d8-4b85-8826-f77e2ceefe03" providerId="ADAL" clId="{91BBFA1A-15CF-4F0E-9BF3-85E808785AE3}" dt="2021-12-01T18:53:42.687" v="0"/>
          <ac:spMkLst>
            <pc:docMk/>
            <pc:sldMk cId="3280826449" sldId="256"/>
            <ac:spMk id="3" creationId="{3B236033-4026-4D55-84F2-DFF1D6E096E2}"/>
          </ac:spMkLst>
        </pc:spChg>
      </pc:sldChg>
      <pc:sldChg chg="modSp mod">
        <pc:chgData name="Kateřina Chroustová" userId="9493aa27-a3d8-4b85-8826-f77e2ceefe03" providerId="ADAL" clId="{91BBFA1A-15CF-4F0E-9BF3-85E808785AE3}" dt="2021-12-01T18:54:09.092" v="23" actId="20577"/>
        <pc:sldMkLst>
          <pc:docMk/>
          <pc:sldMk cId="3514792186" sldId="257"/>
        </pc:sldMkLst>
        <pc:spChg chg="mod">
          <ac:chgData name="Kateřina Chroustová" userId="9493aa27-a3d8-4b85-8826-f77e2ceefe03" providerId="ADAL" clId="{91BBFA1A-15CF-4F0E-9BF3-85E808785AE3}" dt="2021-12-01T18:53:42.687" v="0"/>
          <ac:spMkLst>
            <pc:docMk/>
            <pc:sldMk cId="3514792186" sldId="257"/>
            <ac:spMk id="2" creationId="{9529244B-1545-4782-93BD-E20757A9D51A}"/>
          </ac:spMkLst>
        </pc:spChg>
        <pc:spChg chg="mod">
          <ac:chgData name="Kateřina Chroustová" userId="9493aa27-a3d8-4b85-8826-f77e2ceefe03" providerId="ADAL" clId="{91BBFA1A-15CF-4F0E-9BF3-85E808785AE3}" dt="2021-12-01T18:54:09.092" v="23" actId="20577"/>
          <ac:spMkLst>
            <pc:docMk/>
            <pc:sldMk cId="3514792186" sldId="257"/>
            <ac:spMk id="3" creationId="{29C136CB-5327-468D-ACDF-DA1C6F58DDBB}"/>
          </ac:spMkLst>
        </pc:spChg>
      </pc:sldChg>
      <pc:sldChg chg="modSp mod">
        <pc:chgData name="Kateřina Chroustová" userId="9493aa27-a3d8-4b85-8826-f77e2ceefe03" providerId="ADAL" clId="{91BBFA1A-15CF-4F0E-9BF3-85E808785AE3}" dt="2021-12-01T19:26:04.505" v="26" actId="20577"/>
        <pc:sldMkLst>
          <pc:docMk/>
          <pc:sldMk cId="3959305309" sldId="258"/>
        </pc:sldMkLst>
        <pc:spChg chg="mod">
          <ac:chgData name="Kateřina Chroustová" userId="9493aa27-a3d8-4b85-8826-f77e2ceefe03" providerId="ADAL" clId="{91BBFA1A-15CF-4F0E-9BF3-85E808785AE3}" dt="2021-12-01T19:26:04.505" v="26" actId="20577"/>
          <ac:spMkLst>
            <pc:docMk/>
            <pc:sldMk cId="3959305309" sldId="258"/>
            <ac:spMk id="2" creationId="{00D387EA-AFEE-470D-9C48-8BAC90839C8B}"/>
          </ac:spMkLst>
        </pc:spChg>
      </pc:sldChg>
      <pc:sldChg chg="modSp mod">
        <pc:chgData name="Kateřina Chroustová" userId="9493aa27-a3d8-4b85-8826-f77e2ceefe03" providerId="ADAL" clId="{91BBFA1A-15CF-4F0E-9BF3-85E808785AE3}" dt="2021-12-01T19:26:21.090" v="39" actId="20577"/>
        <pc:sldMkLst>
          <pc:docMk/>
          <pc:sldMk cId="1582943587" sldId="259"/>
        </pc:sldMkLst>
        <pc:spChg chg="mod">
          <ac:chgData name="Kateřina Chroustová" userId="9493aa27-a3d8-4b85-8826-f77e2ceefe03" providerId="ADAL" clId="{91BBFA1A-15CF-4F0E-9BF3-85E808785AE3}" dt="2021-12-01T19:26:08.810" v="29" actId="20577"/>
          <ac:spMkLst>
            <pc:docMk/>
            <pc:sldMk cId="1582943587" sldId="259"/>
            <ac:spMk id="2" creationId="{5413BE78-B169-4947-B023-B8BDF970EF41}"/>
          </ac:spMkLst>
        </pc:spChg>
        <pc:spChg chg="mod">
          <ac:chgData name="Kateřina Chroustová" userId="9493aa27-a3d8-4b85-8826-f77e2ceefe03" providerId="ADAL" clId="{91BBFA1A-15CF-4F0E-9BF3-85E808785AE3}" dt="2021-12-01T19:26:21.090" v="39" actId="20577"/>
          <ac:spMkLst>
            <pc:docMk/>
            <pc:sldMk cId="1582943587" sldId="259"/>
            <ac:spMk id="3" creationId="{D741DFDE-AA07-4E7B-9FF8-24FD5B2675DA}"/>
          </ac:spMkLst>
        </pc:spChg>
      </pc:sldChg>
      <pc:sldChg chg="modSp mod">
        <pc:chgData name="Kateřina Chroustová" userId="9493aa27-a3d8-4b85-8826-f77e2ceefe03" providerId="ADAL" clId="{91BBFA1A-15CF-4F0E-9BF3-85E808785AE3}" dt="2021-12-01T19:26:47.187" v="54" actId="12"/>
        <pc:sldMkLst>
          <pc:docMk/>
          <pc:sldMk cId="1939413590" sldId="260"/>
        </pc:sldMkLst>
        <pc:spChg chg="mod">
          <ac:chgData name="Kateřina Chroustová" userId="9493aa27-a3d8-4b85-8826-f77e2ceefe03" providerId="ADAL" clId="{91BBFA1A-15CF-4F0E-9BF3-85E808785AE3}" dt="2021-12-01T18:53:42.687" v="0"/>
          <ac:spMkLst>
            <pc:docMk/>
            <pc:sldMk cId="1939413590" sldId="260"/>
            <ac:spMk id="2" creationId="{76247121-50BA-4D49-ABC0-8EFE62D77AB3}"/>
          </ac:spMkLst>
        </pc:spChg>
        <pc:spChg chg="mod">
          <ac:chgData name="Kateřina Chroustová" userId="9493aa27-a3d8-4b85-8826-f77e2ceefe03" providerId="ADAL" clId="{91BBFA1A-15CF-4F0E-9BF3-85E808785AE3}" dt="2021-12-01T19:26:47.187" v="54" actId="12"/>
          <ac:spMkLst>
            <pc:docMk/>
            <pc:sldMk cId="1939413590" sldId="260"/>
            <ac:spMk id="3" creationId="{712B08BF-92BD-4D36-8596-92BC67BDAE52}"/>
          </ac:spMkLst>
        </pc:spChg>
      </pc:sldChg>
      <pc:sldChg chg="modSp mod">
        <pc:chgData name="Kateřina Chroustová" userId="9493aa27-a3d8-4b85-8826-f77e2ceefe03" providerId="ADAL" clId="{91BBFA1A-15CF-4F0E-9BF3-85E808785AE3}" dt="2021-12-01T19:27:16.127" v="70" actId="20577"/>
        <pc:sldMkLst>
          <pc:docMk/>
          <pc:sldMk cId="835493239" sldId="261"/>
        </pc:sldMkLst>
        <pc:spChg chg="mod">
          <ac:chgData name="Kateřina Chroustová" userId="9493aa27-a3d8-4b85-8826-f77e2ceefe03" providerId="ADAL" clId="{91BBFA1A-15CF-4F0E-9BF3-85E808785AE3}" dt="2021-12-01T19:27:12.708" v="68" actId="20577"/>
          <ac:spMkLst>
            <pc:docMk/>
            <pc:sldMk cId="835493239" sldId="261"/>
            <ac:spMk id="2" creationId="{56863C47-C338-4CD1-B478-8FCA8391420D}"/>
          </ac:spMkLst>
        </pc:spChg>
        <pc:spChg chg="mod">
          <ac:chgData name="Kateřina Chroustová" userId="9493aa27-a3d8-4b85-8826-f77e2ceefe03" providerId="ADAL" clId="{91BBFA1A-15CF-4F0E-9BF3-85E808785AE3}" dt="2021-12-01T19:27:16.127" v="70" actId="20577"/>
          <ac:spMkLst>
            <pc:docMk/>
            <pc:sldMk cId="835493239" sldId="261"/>
            <ac:spMk id="3" creationId="{E21FC6E2-5212-4297-A6D5-3071FB814F8A}"/>
          </ac:spMkLst>
        </pc:spChg>
      </pc:sldChg>
      <pc:sldChg chg="modSp mod">
        <pc:chgData name="Kateřina Chroustová" userId="9493aa27-a3d8-4b85-8826-f77e2ceefe03" providerId="ADAL" clId="{91BBFA1A-15CF-4F0E-9BF3-85E808785AE3}" dt="2021-12-01T19:27:49.748" v="93" actId="20577"/>
        <pc:sldMkLst>
          <pc:docMk/>
          <pc:sldMk cId="26221833" sldId="262"/>
        </pc:sldMkLst>
        <pc:spChg chg="mod">
          <ac:chgData name="Kateřina Chroustová" userId="9493aa27-a3d8-4b85-8826-f77e2ceefe03" providerId="ADAL" clId="{91BBFA1A-15CF-4F0E-9BF3-85E808785AE3}" dt="2021-12-01T19:27:20.982" v="73" actId="20577"/>
          <ac:spMkLst>
            <pc:docMk/>
            <pc:sldMk cId="26221833" sldId="262"/>
            <ac:spMk id="2" creationId="{80BE0D8B-31D2-420D-9454-E8B07774B0E4}"/>
          </ac:spMkLst>
        </pc:spChg>
        <pc:spChg chg="mod">
          <ac:chgData name="Kateřina Chroustová" userId="9493aa27-a3d8-4b85-8826-f77e2ceefe03" providerId="ADAL" clId="{91BBFA1A-15CF-4F0E-9BF3-85E808785AE3}" dt="2021-12-01T19:27:49.748" v="93" actId="20577"/>
          <ac:spMkLst>
            <pc:docMk/>
            <pc:sldMk cId="26221833" sldId="262"/>
            <ac:spMk id="3" creationId="{CAEADBD5-0447-4FC8-ABAF-EEC8D443C9EB}"/>
          </ac:spMkLst>
        </pc:spChg>
      </pc:sldChg>
      <pc:sldChg chg="modSp mod">
        <pc:chgData name="Kateřina Chroustová" userId="9493aa27-a3d8-4b85-8826-f77e2ceefe03" providerId="ADAL" clId="{91BBFA1A-15CF-4F0E-9BF3-85E808785AE3}" dt="2021-12-01T19:28:22.222" v="123" actId="6549"/>
        <pc:sldMkLst>
          <pc:docMk/>
          <pc:sldMk cId="3384636242" sldId="263"/>
        </pc:sldMkLst>
        <pc:spChg chg="mod">
          <ac:chgData name="Kateřina Chroustová" userId="9493aa27-a3d8-4b85-8826-f77e2ceefe03" providerId="ADAL" clId="{91BBFA1A-15CF-4F0E-9BF3-85E808785AE3}" dt="2021-12-01T18:53:42.687" v="0"/>
          <ac:spMkLst>
            <pc:docMk/>
            <pc:sldMk cId="3384636242" sldId="263"/>
            <ac:spMk id="2" creationId="{4A09E71D-BA65-4834-B767-DF058851C347}"/>
          </ac:spMkLst>
        </pc:spChg>
        <pc:spChg chg="mod">
          <ac:chgData name="Kateřina Chroustová" userId="9493aa27-a3d8-4b85-8826-f77e2ceefe03" providerId="ADAL" clId="{91BBFA1A-15CF-4F0E-9BF3-85E808785AE3}" dt="2021-12-01T19:28:22.222" v="123" actId="6549"/>
          <ac:spMkLst>
            <pc:docMk/>
            <pc:sldMk cId="3384636242" sldId="263"/>
            <ac:spMk id="3" creationId="{A1A303A8-48E4-4691-8303-66ED93B53743}"/>
          </ac:spMkLst>
        </pc:spChg>
      </pc:sldChg>
      <pc:sldChg chg="modSp mod">
        <pc:chgData name="Kateřina Chroustová" userId="9493aa27-a3d8-4b85-8826-f77e2ceefe03" providerId="ADAL" clId="{91BBFA1A-15CF-4F0E-9BF3-85E808785AE3}" dt="2021-12-01T19:29:12.590" v="158" actId="20577"/>
        <pc:sldMkLst>
          <pc:docMk/>
          <pc:sldMk cId="2956901817" sldId="264"/>
        </pc:sldMkLst>
        <pc:spChg chg="mod">
          <ac:chgData name="Kateřina Chroustová" userId="9493aa27-a3d8-4b85-8826-f77e2ceefe03" providerId="ADAL" clId="{91BBFA1A-15CF-4F0E-9BF3-85E808785AE3}" dt="2021-12-01T19:29:12.590" v="158" actId="20577"/>
          <ac:spMkLst>
            <pc:docMk/>
            <pc:sldMk cId="2956901817" sldId="264"/>
            <ac:spMk id="2" creationId="{4A09E71D-BA65-4834-B767-DF058851C347}"/>
          </ac:spMkLst>
        </pc:spChg>
        <pc:spChg chg="mod">
          <ac:chgData name="Kateřina Chroustová" userId="9493aa27-a3d8-4b85-8826-f77e2ceefe03" providerId="ADAL" clId="{91BBFA1A-15CF-4F0E-9BF3-85E808785AE3}" dt="2021-12-01T19:29:10.375" v="155" actId="403"/>
          <ac:spMkLst>
            <pc:docMk/>
            <pc:sldMk cId="2956901817" sldId="264"/>
            <ac:spMk id="3" creationId="{A1A303A8-48E4-4691-8303-66ED93B53743}"/>
          </ac:spMkLst>
        </pc:spChg>
      </pc:sldChg>
      <pc:sldChg chg="modSp mod">
        <pc:chgData name="Kateřina Chroustová" userId="9493aa27-a3d8-4b85-8826-f77e2ceefe03" providerId="ADAL" clId="{91BBFA1A-15CF-4F0E-9BF3-85E808785AE3}" dt="2021-12-01T19:29:37.362" v="184" actId="20577"/>
        <pc:sldMkLst>
          <pc:docMk/>
          <pc:sldMk cId="1346967129" sldId="265"/>
        </pc:sldMkLst>
        <pc:spChg chg="mod">
          <ac:chgData name="Kateřina Chroustová" userId="9493aa27-a3d8-4b85-8826-f77e2ceefe03" providerId="ADAL" clId="{91BBFA1A-15CF-4F0E-9BF3-85E808785AE3}" dt="2021-12-01T19:29:16.165" v="161" actId="20577"/>
          <ac:spMkLst>
            <pc:docMk/>
            <pc:sldMk cId="1346967129" sldId="265"/>
            <ac:spMk id="2" creationId="{E59FF899-3711-42D4-A8ED-695A1EF430B8}"/>
          </ac:spMkLst>
        </pc:spChg>
        <pc:spChg chg="mod">
          <ac:chgData name="Kateřina Chroustová" userId="9493aa27-a3d8-4b85-8826-f77e2ceefe03" providerId="ADAL" clId="{91BBFA1A-15CF-4F0E-9BF3-85E808785AE3}" dt="2021-12-01T19:29:37.362" v="184" actId="20577"/>
          <ac:spMkLst>
            <pc:docMk/>
            <pc:sldMk cId="1346967129" sldId="265"/>
            <ac:spMk id="3" creationId="{D20DCEC7-4D4D-4BE8-910B-B860DB366559}"/>
          </ac:spMkLst>
        </pc:spChg>
      </pc:sldChg>
      <pc:sldChg chg="modSp mod">
        <pc:chgData name="Kateřina Chroustová" userId="9493aa27-a3d8-4b85-8826-f77e2ceefe03" providerId="ADAL" clId="{91BBFA1A-15CF-4F0E-9BF3-85E808785AE3}" dt="2021-12-01T19:30:06.786" v="214" actId="6549"/>
        <pc:sldMkLst>
          <pc:docMk/>
          <pc:sldMk cId="1711124637" sldId="266"/>
        </pc:sldMkLst>
        <pc:spChg chg="mod">
          <ac:chgData name="Kateřina Chroustová" userId="9493aa27-a3d8-4b85-8826-f77e2ceefe03" providerId="ADAL" clId="{91BBFA1A-15CF-4F0E-9BF3-85E808785AE3}" dt="2021-12-01T19:29:42.513" v="187" actId="20577"/>
          <ac:spMkLst>
            <pc:docMk/>
            <pc:sldMk cId="1711124637" sldId="266"/>
            <ac:spMk id="2" creationId="{F6D6C7A4-938F-4655-85B7-B864F1C91345}"/>
          </ac:spMkLst>
        </pc:spChg>
        <pc:spChg chg="mod">
          <ac:chgData name="Kateřina Chroustová" userId="9493aa27-a3d8-4b85-8826-f77e2ceefe03" providerId="ADAL" clId="{91BBFA1A-15CF-4F0E-9BF3-85E808785AE3}" dt="2021-12-01T19:30:06.786" v="214" actId="6549"/>
          <ac:spMkLst>
            <pc:docMk/>
            <pc:sldMk cId="1711124637" sldId="266"/>
            <ac:spMk id="3" creationId="{3A5A1043-550F-47F7-BBDC-4A5DF237BDA0}"/>
          </ac:spMkLst>
        </pc:spChg>
      </pc:sldChg>
      <pc:sldChg chg="modSp mod">
        <pc:chgData name="Kateřina Chroustová" userId="9493aa27-a3d8-4b85-8826-f77e2ceefe03" providerId="ADAL" clId="{91BBFA1A-15CF-4F0E-9BF3-85E808785AE3}" dt="2021-12-01T19:30:29.951" v="229" actId="6549"/>
        <pc:sldMkLst>
          <pc:docMk/>
          <pc:sldMk cId="2346946190" sldId="267"/>
        </pc:sldMkLst>
        <pc:spChg chg="mod">
          <ac:chgData name="Kateřina Chroustová" userId="9493aa27-a3d8-4b85-8826-f77e2ceefe03" providerId="ADAL" clId="{91BBFA1A-15CF-4F0E-9BF3-85E808785AE3}" dt="2021-12-01T19:30:11.767" v="217" actId="20577"/>
          <ac:spMkLst>
            <pc:docMk/>
            <pc:sldMk cId="2346946190" sldId="267"/>
            <ac:spMk id="2" creationId="{86856A72-9358-4280-9214-500E1E77D71A}"/>
          </ac:spMkLst>
        </pc:spChg>
        <pc:spChg chg="mod">
          <ac:chgData name="Kateřina Chroustová" userId="9493aa27-a3d8-4b85-8826-f77e2ceefe03" providerId="ADAL" clId="{91BBFA1A-15CF-4F0E-9BF3-85E808785AE3}" dt="2021-12-01T19:30:29.951" v="229" actId="6549"/>
          <ac:spMkLst>
            <pc:docMk/>
            <pc:sldMk cId="2346946190" sldId="267"/>
            <ac:spMk id="3" creationId="{50F29FBB-CDC3-424C-8AC1-548670DA38BC}"/>
          </ac:spMkLst>
        </pc:spChg>
      </pc:sldChg>
      <pc:sldChg chg="modSp mod">
        <pc:chgData name="Kateřina Chroustová" userId="9493aa27-a3d8-4b85-8826-f77e2ceefe03" providerId="ADAL" clId="{91BBFA1A-15CF-4F0E-9BF3-85E808785AE3}" dt="2021-12-01T19:31:23.485" v="287" actId="20577"/>
        <pc:sldMkLst>
          <pc:docMk/>
          <pc:sldMk cId="687971357" sldId="268"/>
        </pc:sldMkLst>
        <pc:spChg chg="mod">
          <ac:chgData name="Kateřina Chroustová" userId="9493aa27-a3d8-4b85-8826-f77e2ceefe03" providerId="ADAL" clId="{91BBFA1A-15CF-4F0E-9BF3-85E808785AE3}" dt="2021-12-01T19:31:23.485" v="287" actId="20577"/>
          <ac:spMkLst>
            <pc:docMk/>
            <pc:sldMk cId="687971357" sldId="268"/>
            <ac:spMk id="2" creationId="{3B8DBC26-0F6B-43C4-A8CF-B9F100087A66}"/>
          </ac:spMkLst>
        </pc:spChg>
        <pc:spChg chg="mod">
          <ac:chgData name="Kateřina Chroustová" userId="9493aa27-a3d8-4b85-8826-f77e2ceefe03" providerId="ADAL" clId="{91BBFA1A-15CF-4F0E-9BF3-85E808785AE3}" dt="2021-12-01T19:31:19.137" v="284" actId="403"/>
          <ac:spMkLst>
            <pc:docMk/>
            <pc:sldMk cId="687971357" sldId="268"/>
            <ac:spMk id="3" creationId="{E0F127A5-0B7F-4F93-9F5F-B642DCE596A5}"/>
          </ac:spMkLst>
        </pc:spChg>
      </pc:sldChg>
      <pc:sldChg chg="modSp mod">
        <pc:chgData name="Kateřina Chroustová" userId="9493aa27-a3d8-4b85-8826-f77e2ceefe03" providerId="ADAL" clId="{91BBFA1A-15CF-4F0E-9BF3-85E808785AE3}" dt="2021-12-01T19:31:38.798" v="295" actId="6549"/>
        <pc:sldMkLst>
          <pc:docMk/>
          <pc:sldMk cId="2162435066" sldId="269"/>
        </pc:sldMkLst>
        <pc:spChg chg="mod">
          <ac:chgData name="Kateřina Chroustová" userId="9493aa27-a3d8-4b85-8826-f77e2ceefe03" providerId="ADAL" clId="{91BBFA1A-15CF-4F0E-9BF3-85E808785AE3}" dt="2021-12-01T19:31:27.413" v="290" actId="20577"/>
          <ac:spMkLst>
            <pc:docMk/>
            <pc:sldMk cId="2162435066" sldId="269"/>
            <ac:spMk id="2" creationId="{1DC51020-E916-4690-AA1A-90A4C19B3509}"/>
          </ac:spMkLst>
        </pc:spChg>
        <pc:spChg chg="mod">
          <ac:chgData name="Kateřina Chroustová" userId="9493aa27-a3d8-4b85-8826-f77e2ceefe03" providerId="ADAL" clId="{91BBFA1A-15CF-4F0E-9BF3-85E808785AE3}" dt="2021-12-01T19:31:38.798" v="295" actId="6549"/>
          <ac:spMkLst>
            <pc:docMk/>
            <pc:sldMk cId="2162435066" sldId="269"/>
            <ac:spMk id="3" creationId="{EBEBE291-7EB1-4FBB-9C51-B5081ACE1A00}"/>
          </ac:spMkLst>
        </pc:spChg>
      </pc:sldChg>
      <pc:sldChg chg="modSp del">
        <pc:chgData name="Kateřina Chroustová" userId="9493aa27-a3d8-4b85-8826-f77e2ceefe03" providerId="ADAL" clId="{91BBFA1A-15CF-4F0E-9BF3-85E808785AE3}" dt="2021-12-01T19:31:32.015" v="291" actId="47"/>
        <pc:sldMkLst>
          <pc:docMk/>
          <pc:sldMk cId="85415751" sldId="270"/>
        </pc:sldMkLst>
        <pc:spChg chg="mod">
          <ac:chgData name="Kateřina Chroustová" userId="9493aa27-a3d8-4b85-8826-f77e2ceefe03" providerId="ADAL" clId="{91BBFA1A-15CF-4F0E-9BF3-85E808785AE3}" dt="2021-12-01T18:53:42.687" v="0"/>
          <ac:spMkLst>
            <pc:docMk/>
            <pc:sldMk cId="85415751" sldId="270"/>
            <ac:spMk id="2" creationId="{1A6AD278-0835-4EB4-A953-8E338E871069}"/>
          </ac:spMkLst>
        </pc:spChg>
        <pc:spChg chg="mod">
          <ac:chgData name="Kateřina Chroustová" userId="9493aa27-a3d8-4b85-8826-f77e2ceefe03" providerId="ADAL" clId="{91BBFA1A-15CF-4F0E-9BF3-85E808785AE3}" dt="2021-12-01T18:53:42.687" v="0"/>
          <ac:spMkLst>
            <pc:docMk/>
            <pc:sldMk cId="85415751" sldId="270"/>
            <ac:spMk id="3" creationId="{029DADAD-6EE8-4314-B914-54B689C9E2FB}"/>
          </ac:spMkLst>
        </pc:spChg>
      </pc:sldChg>
      <pc:sldChg chg="modSp mod">
        <pc:chgData name="Kateřina Chroustová" userId="9493aa27-a3d8-4b85-8826-f77e2ceefe03" providerId="ADAL" clId="{91BBFA1A-15CF-4F0E-9BF3-85E808785AE3}" dt="2021-12-01T19:30:45.898" v="249" actId="15"/>
        <pc:sldMkLst>
          <pc:docMk/>
          <pc:sldMk cId="2270881528" sldId="271"/>
        </pc:sldMkLst>
        <pc:spChg chg="mod">
          <ac:chgData name="Kateřina Chroustová" userId="9493aa27-a3d8-4b85-8826-f77e2ceefe03" providerId="ADAL" clId="{91BBFA1A-15CF-4F0E-9BF3-85E808785AE3}" dt="2021-12-01T19:30:33.495" v="232" actId="20577"/>
          <ac:spMkLst>
            <pc:docMk/>
            <pc:sldMk cId="2270881528" sldId="271"/>
            <ac:spMk id="2" creationId="{C426AE5C-3D7A-4215-BAF0-06272E2E598B}"/>
          </ac:spMkLst>
        </pc:spChg>
        <pc:spChg chg="mod">
          <ac:chgData name="Kateřina Chroustová" userId="9493aa27-a3d8-4b85-8826-f77e2ceefe03" providerId="ADAL" clId="{91BBFA1A-15CF-4F0E-9BF3-85E808785AE3}" dt="2021-12-01T19:30:45.898" v="249" actId="15"/>
          <ac:spMkLst>
            <pc:docMk/>
            <pc:sldMk cId="2270881528" sldId="271"/>
            <ac:spMk id="3" creationId="{345760D4-7DED-49E3-B79D-6BF6688785E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276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272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7268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898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5746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29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035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96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11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54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410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66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49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2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00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18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B3097-E744-4416-B7B3-BC4FDBE799E2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7593DB-BE75-495E-A98F-64F767AE34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54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471637-6977-4B1C-8ED3-5C296478CA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BIOTECHNOLOGIE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236033-4026-4D55-84F2-DFF1D6E096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Zemědělská technologie</a:t>
            </a:r>
          </a:p>
        </p:txBody>
      </p:sp>
    </p:spTree>
    <p:extLst>
      <p:ext uri="{BB962C8B-B14F-4D97-AF65-F5344CB8AC3E}">
        <p14:creationId xmlns:p14="http://schemas.microsoft.com/office/powerpoint/2010/main" val="328082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FF899-3711-42D4-A8ED-695A1EF43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Biotechnologie: olejniny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0DCEC7-4D4D-4BE8-910B-B860DB366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9" y="2015732"/>
            <a:ext cx="8677653" cy="3450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20. století: směr šlechtění řepky olejné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GMO technologie</a:t>
            </a:r>
          </a:p>
          <a:p>
            <a:r>
              <a:rPr lang="cs-CZ" sz="2800" dirty="0"/>
              <a:t>odrůdy se zvýšeným obsahem minoritních mastných kyselin v oleji (kyselina palmitová, stearová, laurová, </a:t>
            </a:r>
            <a:r>
              <a:rPr lang="cs-CZ" sz="2800" dirty="0" err="1"/>
              <a:t>kaprylová</a:t>
            </a:r>
            <a:r>
              <a:rPr lang="cs-CZ" sz="2800" dirty="0"/>
              <a:t>)</a:t>
            </a:r>
          </a:p>
          <a:p>
            <a:r>
              <a:rPr lang="cs-CZ" sz="2800" dirty="0"/>
              <a:t>odrůdy s nízkým obsahem </a:t>
            </a:r>
            <a:r>
              <a:rPr lang="cs-CZ" sz="2800" dirty="0" err="1"/>
              <a:t>glukosinolátů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967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6C7A4-938F-4655-85B7-B864F1C91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Biotechnologie: chmel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A1043-550F-47F7-BBDC-4A5DF237B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139" y="1690688"/>
            <a:ext cx="8938118" cy="4351338"/>
          </a:xfrm>
        </p:spPr>
        <p:txBody>
          <a:bodyPr>
            <a:normAutofit fontScale="25000" lnSpcReduction="20000"/>
          </a:bodyPr>
          <a:lstStyle/>
          <a:p>
            <a:r>
              <a:rPr lang="cs-CZ" sz="12800" dirty="0"/>
              <a:t> směr genetické modifikace chmele</a:t>
            </a:r>
          </a:p>
          <a:p>
            <a:r>
              <a:rPr lang="cs-CZ" sz="12800" dirty="0"/>
              <a:t>	odrůdy s geny biosyntézy sekundárních metabolitů pro zvýšení jejich obsahu a kvality</a:t>
            </a:r>
          </a:p>
          <a:p>
            <a:r>
              <a:rPr lang="cs-CZ" sz="12800" dirty="0"/>
              <a:t>odrůdy s větší odolností proti chorobám a škůdcům (experimenty: vnesení určitých genů z bakterií a vinné révy do genomu chmele)</a:t>
            </a:r>
          </a:p>
          <a:p>
            <a:pPr marL="0" indent="0">
              <a:buNone/>
            </a:pPr>
            <a:endParaRPr lang="cs-CZ" sz="65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124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56A72-9358-4280-9214-500E1E77D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Biotechnologie: sinice a řasy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F29FBB-CDC3-424C-8AC1-548670DA3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8203163" cy="49688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1200" dirty="0"/>
              <a:t>Produkce řasových monokultur</a:t>
            </a:r>
          </a:p>
          <a:p>
            <a:r>
              <a:rPr lang="cs-CZ" sz="11200" dirty="0"/>
              <a:t>řízená kultivace v otevřených bazénech </a:t>
            </a:r>
            <a:br>
              <a:rPr lang="cs-CZ" sz="11200" dirty="0"/>
            </a:br>
            <a:r>
              <a:rPr lang="cs-CZ" sz="11200" dirty="0"/>
              <a:t>(vrstva roztoku anorganických živin se suspenzí řas sycena oxidem uhličitým a vystavena slunečnímu svitu)</a:t>
            </a:r>
          </a:p>
          <a:p>
            <a:pPr lvl="1"/>
            <a:r>
              <a:rPr lang="cs-CZ" sz="11000" dirty="0"/>
              <a:t>kruhové bazény</a:t>
            </a:r>
          </a:p>
          <a:p>
            <a:pPr lvl="1"/>
            <a:r>
              <a:rPr lang="cs-CZ" sz="11000" dirty="0"/>
              <a:t>eliptické žlaby</a:t>
            </a:r>
          </a:p>
          <a:p>
            <a:r>
              <a:rPr lang="cs-CZ" sz="11200" dirty="0"/>
              <a:t>produkce řasové biomasy v uzavřených kultivátorech</a:t>
            </a:r>
          </a:p>
          <a:p>
            <a:pPr marL="457200" lvl="1" indent="0">
              <a:buNone/>
            </a:pPr>
            <a:r>
              <a:rPr lang="cs-CZ" sz="10800" dirty="0"/>
              <a:t>	</a:t>
            </a:r>
          </a:p>
          <a:p>
            <a:pPr marL="0" indent="0">
              <a:buNone/>
            </a:pPr>
            <a:r>
              <a:rPr lang="cs-CZ" sz="11200" dirty="0"/>
              <a:t>	</a:t>
            </a:r>
          </a:p>
          <a:p>
            <a:pPr marL="0" indent="0">
              <a:buNone/>
            </a:pPr>
            <a:r>
              <a:rPr lang="cs-CZ" sz="11200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946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6AE5C-3D7A-4215-BAF0-06272E2E5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Biotechnologie: sinice a řasy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5760D4-7DED-49E3-B79D-6BF668878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7" y="1853754"/>
            <a:ext cx="8596668" cy="4199727"/>
          </a:xfrm>
        </p:spPr>
        <p:txBody>
          <a:bodyPr>
            <a:normAutofit fontScale="25000" lnSpcReduction="20000"/>
          </a:bodyPr>
          <a:lstStyle/>
          <a:p>
            <a:r>
              <a:rPr lang="cs-CZ" sz="12800" dirty="0"/>
              <a:t>třeboňský kultivační systém</a:t>
            </a:r>
          </a:p>
          <a:p>
            <a:pPr lvl="1"/>
            <a:r>
              <a:rPr lang="cs-CZ" sz="12600" dirty="0"/>
              <a:t>suspenze vyzdvižená odstředivým čerpadlem stéká po mírně nakloněné skleněné ploše (rozdělená do meandrovitě uspořádaných koryt, která suspenzi řas přivedou zpět k čerpadlu) </a:t>
            </a:r>
          </a:p>
          <a:p>
            <a:pPr lvl="1"/>
            <a:r>
              <a:rPr lang="cs-CZ" sz="12600" dirty="0"/>
              <a:t>oddělení řasové kultury od živného roztoku centrifugací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881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DBC26-0F6B-43C4-A8CF-B9F100087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Biotechnologie: sinice a řasy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127A5-0B7F-4F93-9F5F-B642DCE59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7496478" cy="4037749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3200" dirty="0" err="1"/>
              <a:t>velkokultivace</a:t>
            </a:r>
            <a:r>
              <a:rPr lang="cs-CZ" sz="3200" dirty="0"/>
              <a:t> v Austrálii</a:t>
            </a:r>
          </a:p>
          <a:p>
            <a:pPr lvl="2"/>
            <a:r>
              <a:rPr lang="cs-CZ" sz="2800" dirty="0"/>
              <a:t>rozsáhlé mělké laguny při pobřeží</a:t>
            </a:r>
          </a:p>
          <a:p>
            <a:pPr lvl="2"/>
            <a:r>
              <a:rPr lang="cs-CZ" sz="2800" dirty="0"/>
              <a:t>narostlá populace se vystaví nedostatku dusíku a odparem zvýšené koncentraci soli</a:t>
            </a:r>
          </a:p>
          <a:p>
            <a:pPr lvl="2"/>
            <a:r>
              <a:rPr lang="cs-CZ" sz="2800" dirty="0"/>
              <a:t>zvýšení obsahu beta-karotenu v buňkách</a:t>
            </a:r>
          </a:p>
        </p:txBody>
      </p:sp>
    </p:spTree>
    <p:extLst>
      <p:ext uri="{BB962C8B-B14F-4D97-AF65-F5344CB8AC3E}">
        <p14:creationId xmlns:p14="http://schemas.microsoft.com/office/powerpoint/2010/main" val="687971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51020-E916-4690-AA1A-90A4C19B3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Biotechnologie: sinice a řasy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BE291-7EB1-4FBB-9C51-B5081ACE1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Kultivace v uzavřených bioreaktorech</a:t>
            </a:r>
          </a:p>
          <a:p>
            <a:r>
              <a:rPr lang="cs-CZ" sz="2400" dirty="0"/>
              <a:t>produkce řasové kultury za účelem vysokého obsahu mastných	kyselin a karotenoidů</a:t>
            </a:r>
          </a:p>
          <a:p>
            <a:endParaRPr lang="cs-CZ" sz="2400" dirty="0"/>
          </a:p>
          <a:p>
            <a:r>
              <a:rPr lang="cs-CZ" sz="2400" dirty="0"/>
              <a:t>Využití řasové biomasy a sinic v potravinářství, kosmetice, farmaceutickém průmyslu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43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9244B-1545-4782-93BD-E20757A9D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C136CB-5327-468D-ACDF-DA1C6F58D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8"/>
            <a:ext cx="8522110" cy="498212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000" dirty="0"/>
              <a:t>Biotechnologie:</a:t>
            </a:r>
          </a:p>
          <a:p>
            <a:pPr marL="0" indent="0">
              <a:buNone/>
            </a:pPr>
            <a:r>
              <a:rPr lang="cs-CZ" sz="4000" dirty="0"/>
              <a:t>kombinovaná aplikace biochemie, mikrobiologie a inženýrských věd využívající mikroorganismy, tkáňové kultury a jejich části pro technické účely</a:t>
            </a:r>
          </a:p>
        </p:txBody>
      </p:sp>
    </p:spTree>
    <p:extLst>
      <p:ext uri="{BB962C8B-B14F-4D97-AF65-F5344CB8AC3E}">
        <p14:creationId xmlns:p14="http://schemas.microsoft.com/office/powerpoint/2010/main" val="351479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387EA-AFEE-470D-9C48-8BAC90839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Biotechnologie: využití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036AD1-2786-4F99-83D7-97159149A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5704"/>
            <a:ext cx="10515600" cy="54731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r>
              <a:rPr lang="cs-CZ" sz="4000" dirty="0"/>
              <a:t>Možnost ovlivnění jakosti rostlinných produktů</a:t>
            </a:r>
          </a:p>
          <a:p>
            <a:pPr marL="0" indent="0">
              <a:buNone/>
            </a:pPr>
            <a:r>
              <a:rPr lang="cs-CZ" sz="4000" dirty="0"/>
              <a:t>		</a:t>
            </a:r>
            <a:r>
              <a:rPr lang="cs-CZ" sz="3600" dirty="0"/>
              <a:t>obiloviny</a:t>
            </a:r>
          </a:p>
          <a:p>
            <a:pPr marL="0" indent="0">
              <a:buNone/>
            </a:pPr>
            <a:r>
              <a:rPr lang="cs-CZ" sz="3600" dirty="0"/>
              <a:t>		olejniny</a:t>
            </a:r>
          </a:p>
          <a:p>
            <a:pPr marL="0" indent="0">
              <a:buNone/>
            </a:pPr>
            <a:r>
              <a:rPr lang="cs-CZ" sz="3600" dirty="0"/>
              <a:t>		chmel</a:t>
            </a:r>
          </a:p>
          <a:p>
            <a:pPr marL="0" indent="0">
              <a:buNone/>
            </a:pPr>
            <a:r>
              <a:rPr lang="cs-CZ" sz="3600" dirty="0"/>
              <a:t>		sinice a řasy</a:t>
            </a:r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959305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3BE78-B169-4947-B023-B8BDF970E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Biotechnologie: obiloviny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1DFDE-AA07-4E7B-9FF8-24FD5B267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9287"/>
            <a:ext cx="9400732" cy="4121425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/>
              <a:t>20. století: směr šlechtění pšenice</a:t>
            </a:r>
          </a:p>
          <a:p>
            <a:pPr marL="0" indent="0">
              <a:buNone/>
            </a:pPr>
            <a:r>
              <a:rPr lang="cs-CZ" sz="2800" dirty="0"/>
              <a:t>		pekařská jakost </a:t>
            </a:r>
            <a:br>
              <a:rPr lang="cs-CZ" sz="2800" dirty="0"/>
            </a:br>
            <a:r>
              <a:rPr lang="cs-CZ" sz="2800" dirty="0"/>
              <a:t>		(ovlivnění znaků zrna, vlastnosti lepku)</a:t>
            </a:r>
          </a:p>
          <a:p>
            <a:pPr marL="0" indent="0">
              <a:buNone/>
            </a:pPr>
            <a:r>
              <a:rPr lang="cs-CZ" sz="2800" dirty="0"/>
              <a:t>		krmná jakost</a:t>
            </a:r>
          </a:p>
          <a:p>
            <a:pPr marL="0" indent="0">
              <a:buNone/>
            </a:pPr>
            <a:r>
              <a:rPr lang="cs-CZ" sz="2800" dirty="0"/>
              <a:t>		výroba biolihu</a:t>
            </a:r>
          </a:p>
          <a:p>
            <a:pPr marL="0" indent="0">
              <a:buNone/>
            </a:pPr>
            <a:r>
              <a:rPr lang="cs-CZ" sz="2800" dirty="0"/>
              <a:t>		výroba škrobu</a:t>
            </a:r>
          </a:p>
        </p:txBody>
      </p:sp>
    </p:spTree>
    <p:extLst>
      <p:ext uri="{BB962C8B-B14F-4D97-AF65-F5344CB8AC3E}">
        <p14:creationId xmlns:p14="http://schemas.microsoft.com/office/powerpoint/2010/main" val="1582943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47121-50BA-4D49-ABC0-8EFE62D77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Biotechnologie_obiloviny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2B08BF-92BD-4D36-8596-92BC67BDA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7600" dirty="0"/>
              <a:t>20. století: směr šlechtění žita</a:t>
            </a:r>
          </a:p>
          <a:p>
            <a:r>
              <a:rPr lang="cs-CZ" sz="7600" dirty="0"/>
              <a:t>potravinářské účely: </a:t>
            </a:r>
          </a:p>
          <a:p>
            <a:r>
              <a:rPr lang="cs-CZ" sz="7600" dirty="0"/>
              <a:t>vysoký výnos</a:t>
            </a:r>
          </a:p>
          <a:p>
            <a:r>
              <a:rPr lang="cs-CZ" sz="7600" dirty="0"/>
              <a:t>odolnost vůči plísni sněžné a listovým houbovým chorobám</a:t>
            </a:r>
          </a:p>
          <a:p>
            <a:r>
              <a:rPr lang="cs-CZ" sz="7600" dirty="0"/>
              <a:t>zvýšení obsahu nutričně významných látek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93941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63C47-C338-4CD1-B478-8FCA83914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Biotechnologie: obiloviny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1FC6E2-5212-4297-A6D5-3071FB814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2015732"/>
            <a:ext cx="8596668" cy="34506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600" dirty="0"/>
              <a:t>20. století: směr šlechtění ječmene</a:t>
            </a:r>
          </a:p>
          <a:p>
            <a:r>
              <a:rPr lang="cs-CZ" sz="3600" dirty="0"/>
              <a:t>výroba sladu (odrůdy s vysokým výnosem kvalitního zrna)</a:t>
            </a:r>
          </a:p>
          <a:p>
            <a:r>
              <a:rPr lang="cs-CZ" sz="3600" dirty="0"/>
              <a:t>výroba krmiv</a:t>
            </a:r>
          </a:p>
          <a:p>
            <a:r>
              <a:rPr lang="cs-CZ" sz="3600" dirty="0"/>
              <a:t>výroba potravin</a:t>
            </a:r>
          </a:p>
          <a:p>
            <a:r>
              <a:rPr lang="cs-CZ" sz="3600" dirty="0"/>
              <a:t>produkce lihu (odrůdy s nízkým obsahem bílkovin)</a:t>
            </a:r>
          </a:p>
          <a:p>
            <a:r>
              <a:rPr lang="cs-CZ" sz="3600" dirty="0"/>
              <a:t>produkce škrobu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493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E0D8B-31D2-420D-9454-E8B07774B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Biotechnologie: obiloviny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ADBD5-0447-4FC8-ABAF-EEC8D443C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226"/>
            <a:ext cx="8725678" cy="4798737"/>
          </a:xfrm>
        </p:spPr>
        <p:txBody>
          <a:bodyPr>
            <a:noAutofit/>
          </a:bodyPr>
          <a:lstStyle/>
          <a:p>
            <a:r>
              <a:rPr lang="cs-CZ" sz="2400" dirty="0"/>
              <a:t>Metody šlechtění ječmene</a:t>
            </a:r>
          </a:p>
          <a:p>
            <a:pPr lvl="1"/>
            <a:r>
              <a:rPr lang="cs-CZ" sz="2200" dirty="0"/>
              <a:t>metoda selekce, křížení, </a:t>
            </a:r>
          </a:p>
          <a:p>
            <a:pPr lvl="1"/>
            <a:r>
              <a:rPr lang="cs-CZ" sz="2200" dirty="0"/>
              <a:t>metoda rodokmenová, </a:t>
            </a:r>
            <a:r>
              <a:rPr lang="cs-CZ" sz="2200" dirty="0" err="1"/>
              <a:t>šměšovací</a:t>
            </a:r>
            <a:endParaRPr lang="cs-CZ" sz="2200" dirty="0"/>
          </a:p>
          <a:p>
            <a:pPr lvl="1"/>
            <a:r>
              <a:rPr lang="cs-CZ" sz="2200" b="1" dirty="0"/>
              <a:t>metoda </a:t>
            </a:r>
            <a:r>
              <a:rPr lang="cs-CZ" sz="2200" b="1" dirty="0" err="1"/>
              <a:t>transgenóze</a:t>
            </a:r>
            <a:r>
              <a:rPr lang="cs-CZ" sz="2200" b="1" dirty="0"/>
              <a:t>: tvorba transgenních, geneticky 	modifikovaných odrůd</a:t>
            </a:r>
          </a:p>
          <a:p>
            <a:pPr lvl="2"/>
            <a:r>
              <a:rPr lang="cs-CZ" sz="2000" dirty="0"/>
              <a:t>Specifické geny řídící vlastnosti ovlivňující kvalitu odrůd</a:t>
            </a:r>
          </a:p>
          <a:p>
            <a:pPr lvl="2"/>
            <a:r>
              <a:rPr lang="cs-CZ" sz="2000" dirty="0"/>
              <a:t>geny pro </a:t>
            </a:r>
            <a:r>
              <a:rPr lang="cs-CZ" sz="2000" dirty="0" err="1"/>
              <a:t>bezpluchost,vysoký</a:t>
            </a:r>
            <a:r>
              <a:rPr lang="cs-CZ" sz="2000" dirty="0"/>
              <a:t> podíl </a:t>
            </a:r>
            <a:r>
              <a:rPr lang="cs-CZ" sz="2000" dirty="0" err="1"/>
              <a:t>amylosy</a:t>
            </a:r>
            <a:r>
              <a:rPr lang="cs-CZ" sz="2000" dirty="0"/>
              <a:t> ve škrobu, vysoký poddíl lysinu, obsah beta-</a:t>
            </a:r>
            <a:r>
              <a:rPr lang="cs-CZ" sz="2000" dirty="0" err="1"/>
              <a:t>glukanů</a:t>
            </a:r>
            <a:r>
              <a:rPr lang="cs-CZ" sz="2000" dirty="0"/>
              <a:t>, dusíkatých látek v zrnu </a:t>
            </a:r>
            <a:br>
              <a:rPr lang="cs-CZ" sz="2000" dirty="0"/>
            </a:br>
            <a:r>
              <a:rPr lang="cs-CZ" sz="2000" dirty="0"/>
              <a:t>a ve sladu, aktivitu beta-amylasy</a:t>
            </a:r>
          </a:p>
          <a:p>
            <a:pPr lvl="2"/>
            <a:r>
              <a:rPr lang="cs-CZ" sz="2000" dirty="0"/>
              <a:t>geny odolnosti vůči listovým chorobám </a:t>
            </a:r>
          </a:p>
        </p:txBody>
      </p:sp>
    </p:spTree>
    <p:extLst>
      <p:ext uri="{BB962C8B-B14F-4D97-AF65-F5344CB8AC3E}">
        <p14:creationId xmlns:p14="http://schemas.microsoft.com/office/powerpoint/2010/main" val="26221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9E71D-BA65-4834-B767-DF058851C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Biotechnologie_obiloviny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A303A8-48E4-4691-8303-66ED93B53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7897694" cy="39904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600" dirty="0"/>
              <a:t>20. století: směr šlechtění kukuřice</a:t>
            </a:r>
          </a:p>
          <a:p>
            <a:r>
              <a:rPr lang="cs-CZ" sz="3600" dirty="0"/>
              <a:t>kukuřice: tradiční GM plodina</a:t>
            </a:r>
          </a:p>
          <a:p>
            <a:r>
              <a:rPr lang="cs-CZ" sz="3600" dirty="0"/>
              <a:t>rezistence vůči hmyzím škůdcům</a:t>
            </a:r>
          </a:p>
          <a:p>
            <a:r>
              <a:rPr lang="cs-CZ" sz="3600" dirty="0"/>
              <a:t>vysoký výnos zrna na toleranci ke stresům</a:t>
            </a:r>
          </a:p>
          <a:p>
            <a:r>
              <a:rPr lang="cs-CZ" sz="3600" dirty="0"/>
              <a:t>odrůdy s rychlým uvolňováním vody ze zrna </a:t>
            </a:r>
            <a:br>
              <a:rPr lang="cs-CZ" sz="3600" dirty="0"/>
            </a:br>
            <a:r>
              <a:rPr lang="cs-CZ" sz="3600" dirty="0"/>
              <a:t>z důvodů šetření nákladů na sušení</a:t>
            </a:r>
          </a:p>
          <a:p>
            <a:r>
              <a:rPr lang="cs-CZ" sz="3600" dirty="0"/>
              <a:t>odrůdy s vyšší odolností vůči chladu v počátečním růstu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636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9E71D-BA65-4834-B767-DF058851C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Biotechnologie: obiloviny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A303A8-48E4-4691-8303-66ED93B53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754"/>
            <a:ext cx="8119188" cy="48385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/>
              <a:t>20. století_ směr šlechtění kukuřice</a:t>
            </a:r>
          </a:p>
          <a:p>
            <a:r>
              <a:rPr lang="cs-CZ" sz="2400" dirty="0"/>
              <a:t>odrůdy se zlepšenou fotosyntetickou výkonností</a:t>
            </a:r>
          </a:p>
          <a:p>
            <a:r>
              <a:rPr lang="cs-CZ" sz="2400" dirty="0"/>
              <a:t>odrůdy odolné vůči suchu</a:t>
            </a:r>
          </a:p>
          <a:p>
            <a:r>
              <a:rPr lang="cs-CZ" sz="2400" dirty="0"/>
              <a:t>odrůdy s modifikací doby kvetení a ranosti</a:t>
            </a:r>
          </a:p>
          <a:p>
            <a:r>
              <a:rPr lang="cs-CZ" sz="2400" dirty="0"/>
              <a:t>odrůdy se zlepšenou </a:t>
            </a:r>
            <a:r>
              <a:rPr lang="cs-CZ" sz="2400" dirty="0" err="1"/>
              <a:t>asimilicí</a:t>
            </a:r>
            <a:r>
              <a:rPr lang="cs-CZ" sz="2400" dirty="0"/>
              <a:t> dusíku a zvýšeným obsahem esenciálních aminokyselin</a:t>
            </a:r>
          </a:p>
          <a:p>
            <a:r>
              <a:rPr lang="cs-CZ" sz="2400" dirty="0"/>
              <a:t>odrůdy s produkcí monoklonálních protilátek</a:t>
            </a:r>
          </a:p>
          <a:p>
            <a:r>
              <a:rPr lang="cs-CZ" sz="2400" dirty="0"/>
              <a:t>odrůdy s produkcí žaludeční </a:t>
            </a:r>
            <a:r>
              <a:rPr lang="cs-CZ" sz="2400" dirty="0" err="1"/>
              <a:t>lipasy</a:t>
            </a:r>
            <a:r>
              <a:rPr lang="cs-CZ" sz="2400" dirty="0"/>
              <a:t> v kukuřičném zrnu</a:t>
            </a:r>
          </a:p>
        </p:txBody>
      </p:sp>
    </p:spTree>
    <p:extLst>
      <p:ext uri="{BB962C8B-B14F-4D97-AF65-F5344CB8AC3E}">
        <p14:creationId xmlns:p14="http://schemas.microsoft.com/office/powerpoint/2010/main" val="295690181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432</TotalTime>
  <Words>541</Words>
  <Application>Microsoft Office PowerPoint</Application>
  <PresentationFormat>Širokoúhlá obrazovka</PresentationFormat>
  <Paragraphs>95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Fazeta</vt:lpstr>
      <vt:lpstr>BIOTECHNOLOGIE</vt:lpstr>
      <vt:lpstr>Biotechnologie</vt:lpstr>
      <vt:lpstr>Biotechnologie: využití</vt:lpstr>
      <vt:lpstr>Biotechnologie: obiloviny</vt:lpstr>
      <vt:lpstr>Biotechnologie_obiloviny</vt:lpstr>
      <vt:lpstr>Biotechnologie: obiloviny</vt:lpstr>
      <vt:lpstr>Biotechnologie: obiloviny</vt:lpstr>
      <vt:lpstr>Biotechnologie_obiloviny</vt:lpstr>
      <vt:lpstr>Biotechnologie: obiloviny</vt:lpstr>
      <vt:lpstr>Biotechnologie: olejniny</vt:lpstr>
      <vt:lpstr>Biotechnologie: chmel</vt:lpstr>
      <vt:lpstr>Biotechnologie: sinice a řasy</vt:lpstr>
      <vt:lpstr>Biotechnologie: sinice a řasy</vt:lpstr>
      <vt:lpstr>Biotechnologie: sinice a řasy</vt:lpstr>
      <vt:lpstr>Biotechnologie: sinice a řasy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BIOTECHNOLOGIE</dc:title>
  <dc:creator>Hana Vodičková</dc:creator>
  <cp:lastModifiedBy>Kateřina Chroustová</cp:lastModifiedBy>
  <cp:revision>22</cp:revision>
  <dcterms:created xsi:type="dcterms:W3CDTF">2021-04-28T07:54:44Z</dcterms:created>
  <dcterms:modified xsi:type="dcterms:W3CDTF">2021-12-01T19:31:46Z</dcterms:modified>
</cp:coreProperties>
</file>