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92" r:id="rId7"/>
    <p:sldId id="290" r:id="rId8"/>
    <p:sldId id="291" r:id="rId9"/>
    <p:sldId id="270" r:id="rId10"/>
    <p:sldId id="285" r:id="rId11"/>
    <p:sldId id="293" r:id="rId12"/>
    <p:sldId id="26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A4D570-8454-45AE-AE58-37D443B93E2F}" v="8" dt="2022-05-02T07:47:20.8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12"/>
    <p:restoredTop sz="95064"/>
  </p:normalViewPr>
  <p:slideViewPr>
    <p:cSldViewPr snapToGrid="0" snapToObjects="1">
      <p:cViewPr varScale="1">
        <p:scale>
          <a:sx n="76" d="100"/>
          <a:sy n="76" d="100"/>
        </p:scale>
        <p:origin x="52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Vágner" userId="S::vagner@vojenskyobor.cz::8f38ecf4-166a-48cb-9f9e-f1a40236ef56" providerId="AD" clId="Web-{D3A4D570-8454-45AE-AE58-37D443B93E2F}"/>
    <pc:docChg chg="modSld">
      <pc:chgData name="Michal Vágner" userId="S::vagner@vojenskyobor.cz::8f38ecf4-166a-48cb-9f9e-f1a40236ef56" providerId="AD" clId="Web-{D3A4D570-8454-45AE-AE58-37D443B93E2F}" dt="2022-05-02T07:47:20.505" v="6" actId="20577"/>
      <pc:docMkLst>
        <pc:docMk/>
      </pc:docMkLst>
      <pc:sldChg chg="modSp">
        <pc:chgData name="Michal Vágner" userId="S::vagner@vojenskyobor.cz::8f38ecf4-166a-48cb-9f9e-f1a40236ef56" providerId="AD" clId="Web-{D3A4D570-8454-45AE-AE58-37D443B93E2F}" dt="2022-05-02T07:47:20.505" v="6" actId="20577"/>
        <pc:sldMkLst>
          <pc:docMk/>
          <pc:sldMk cId="1613700699" sldId="285"/>
        </pc:sldMkLst>
        <pc:spChg chg="mod">
          <ac:chgData name="Michal Vágner" userId="S::vagner@vojenskyobor.cz::8f38ecf4-166a-48cb-9f9e-f1a40236ef56" providerId="AD" clId="Web-{D3A4D570-8454-45AE-AE58-37D443B93E2F}" dt="2022-05-02T07:47:20.505" v="6" actId="20577"/>
          <ac:spMkLst>
            <pc:docMk/>
            <pc:sldMk cId="1613700699" sldId="285"/>
            <ac:spMk id="3" creationId="{6919BB2E-5651-1940-BF2A-0D3D3DF5603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95AE15-79CF-484D-908D-6FFF396FEA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7752" y="2814722"/>
            <a:ext cx="9916496" cy="1228555"/>
          </a:xfrm>
        </p:spPr>
        <p:txBody>
          <a:bodyPr/>
          <a:lstStyle/>
          <a:p>
            <a:r>
              <a:rPr lang="cs-CZ" sz="4400" b="1" dirty="0"/>
              <a:t>Informační systémy v resortu MO</a:t>
            </a:r>
          </a:p>
        </p:txBody>
      </p:sp>
    </p:spTree>
    <p:extLst>
      <p:ext uri="{BB962C8B-B14F-4D97-AF65-F5344CB8AC3E}">
        <p14:creationId xmlns:p14="http://schemas.microsoft.com/office/powerpoint/2010/main" val="3973724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91A21B-9DB5-8249-9189-B938189C4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Cíl a průběh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A73D79-0D0F-F144-B8C0-808219294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Cíl: Seznámit studenty s informačními systémy v resortu MO</a:t>
            </a:r>
          </a:p>
          <a:p>
            <a:r>
              <a:rPr lang="cs-CZ" dirty="0"/>
              <a:t>Průběh: Teoretické a praktické seznámení studentů s používáním informačních systému v resortu MO</a:t>
            </a:r>
          </a:p>
        </p:txBody>
      </p:sp>
    </p:spTree>
    <p:extLst>
      <p:ext uri="{BB962C8B-B14F-4D97-AF65-F5344CB8AC3E}">
        <p14:creationId xmlns:p14="http://schemas.microsoft.com/office/powerpoint/2010/main" val="2814028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7370C0-FA5F-9247-ADEE-8A6580707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Sekce komunikačních a informačních systémů Ministerstva obrany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19BB2E-5651-1940-BF2A-0D3D3DF56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581400"/>
          </a:xfrm>
        </p:spPr>
        <p:txBody>
          <a:bodyPr/>
          <a:lstStyle/>
          <a:p>
            <a:r>
              <a:rPr lang="cs-CZ" dirty="0"/>
              <a:t>odpovídá za koncepční a kontrolní činnosti a za odborné a metodické řízení oblasti komunikačních a informačních systémů v rezortu Ministerstva obrany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09977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7370C0-FA5F-9247-ADEE-8A6580707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Vojenská digitální síť integrovaných služeb (VDISIS)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19BB2E-5651-1940-BF2A-0D3D3DF56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23891"/>
            <a:ext cx="9601200" cy="3581400"/>
          </a:xfrm>
        </p:spPr>
        <p:txBody>
          <a:bodyPr/>
          <a:lstStyle/>
          <a:p>
            <a:r>
              <a:rPr lang="cs-CZ" dirty="0"/>
              <a:t>určena k zajištění přenosu hlasových, datových i obrazových informací pro potřebu resortu MO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22074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7370C0-FA5F-9247-ADEE-8A6580707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Intranet MO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19BB2E-5651-1940-BF2A-0D3D3DF56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38300"/>
            <a:ext cx="9601200" cy="3581400"/>
          </a:xfrm>
        </p:spPr>
        <p:txBody>
          <a:bodyPr/>
          <a:lstStyle/>
          <a:p>
            <a:r>
              <a:rPr lang="cs-CZ" dirty="0"/>
              <a:t>služba zabezpečující přístup k vybraným službám mezinárodní sítě;</a:t>
            </a:r>
          </a:p>
          <a:p>
            <a:r>
              <a:rPr lang="cs-CZ" dirty="0"/>
              <a:t>správa systému umožňuje kontrolu a hodnocení aktivit jednotlivých uživatelů. </a:t>
            </a:r>
          </a:p>
          <a:p>
            <a:endParaRPr 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33665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7370C0-FA5F-9247-ADEE-8A6580707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Štábní informační systém AČR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19BB2E-5651-1940-BF2A-0D3D3DF56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38300"/>
            <a:ext cx="9601200" cy="3581400"/>
          </a:xfrm>
        </p:spPr>
        <p:txBody>
          <a:bodyPr/>
          <a:lstStyle/>
          <a:p>
            <a:r>
              <a:rPr lang="cs-CZ" dirty="0"/>
              <a:t>určen k podpoře každodenních činností velitelů a štábů všech druhů vojsk s cílem podpořit procesy plánování, velení, řízení a pracovní postupy velitelů štábu AČR;</a:t>
            </a:r>
          </a:p>
          <a:p>
            <a:r>
              <a:rPr lang="cs-CZ" altLang="cs-CZ" dirty="0"/>
              <a:t>ŠIS je integrujícím prvkem propojení systémů elektronické pošty v rámci celého resortu MO.</a:t>
            </a:r>
          </a:p>
        </p:txBody>
      </p:sp>
    </p:spTree>
    <p:extLst>
      <p:ext uri="{BB962C8B-B14F-4D97-AF65-F5344CB8AC3E}">
        <p14:creationId xmlns:p14="http://schemas.microsoft.com/office/powerpoint/2010/main" val="1006861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7370C0-FA5F-9247-ADEE-8A6580707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Další systémy v </a:t>
            </a:r>
            <a:r>
              <a:rPr lang="cs-CZ" sz="4000" b="1" dirty="0" err="1"/>
              <a:t>ReMO</a:t>
            </a:r>
            <a:endParaRPr lang="cs-CZ" sz="40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19BB2E-5651-1940-BF2A-0D3D3DF56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24739"/>
            <a:ext cx="9601200" cy="35814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83540" indent="-383540"/>
            <a:r>
              <a:rPr lang="cs-CZ" altLang="cs-CZ" dirty="0"/>
              <a:t>ISSP</a:t>
            </a:r>
            <a:endParaRPr lang="cs-CZ" dirty="0"/>
          </a:p>
          <a:p>
            <a:pPr marL="383540" indent="-383540"/>
            <a:r>
              <a:rPr lang="cs-CZ" altLang="cs-CZ" dirty="0"/>
              <a:t>ESSS</a:t>
            </a:r>
          </a:p>
          <a:p>
            <a:pPr marL="383540" indent="-383540"/>
            <a:r>
              <a:rPr lang="cs-CZ" altLang="cs-CZ" dirty="0"/>
              <a:t>ISL</a:t>
            </a:r>
          </a:p>
        </p:txBody>
      </p:sp>
    </p:spTree>
    <p:extLst>
      <p:ext uri="{BB962C8B-B14F-4D97-AF65-F5344CB8AC3E}">
        <p14:creationId xmlns:p14="http://schemas.microsoft.com/office/powerpoint/2010/main" val="1613700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7370C0-FA5F-9247-ADEE-8A6580707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Praktické seznámení</a:t>
            </a:r>
          </a:p>
        </p:txBody>
      </p:sp>
    </p:spTree>
    <p:extLst>
      <p:ext uri="{BB962C8B-B14F-4D97-AF65-F5344CB8AC3E}">
        <p14:creationId xmlns:p14="http://schemas.microsoft.com/office/powerpoint/2010/main" val="3706105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58140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K čemu slouží Intranet MO?</a:t>
            </a:r>
          </a:p>
          <a:p>
            <a:pPr marL="0" indent="0">
              <a:buNone/>
            </a:pPr>
            <a:r>
              <a:rPr lang="cs-CZ" dirty="0"/>
              <a:t>Co to je štábní informační systém?</a:t>
            </a:r>
          </a:p>
          <a:p>
            <a:pPr marL="0" indent="0">
              <a:buNone/>
            </a:pPr>
            <a:r>
              <a:rPr lang="cs-CZ" dirty="0"/>
              <a:t>Popiš </a:t>
            </a:r>
            <a:r>
              <a:rPr lang="cs-CZ"/>
              <a:t>systém ISSP</a:t>
            </a:r>
            <a:r>
              <a:rPr lang="cs-CZ" dirty="0"/>
              <a:t>?</a:t>
            </a:r>
          </a:p>
          <a:p>
            <a:pPr marL="0" indent="0">
              <a:buNone/>
            </a:pPr>
            <a:r>
              <a:rPr lang="cs-CZ" dirty="0"/>
              <a:t>K čemu slouží ESSS?</a:t>
            </a:r>
          </a:p>
        </p:txBody>
      </p:sp>
    </p:spTree>
    <p:extLst>
      <p:ext uri="{BB962C8B-B14F-4D97-AF65-F5344CB8AC3E}">
        <p14:creationId xmlns:p14="http://schemas.microsoft.com/office/powerpoint/2010/main" val="1197520969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70445f39f347e0b3c261364a5f110315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1b3b94ba5c5fa0a1ef36aca64a20b860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B6343A1-430D-47A8-A591-9947A3AA8B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285f5f-a0f1-4742-bd8a-8c092caa1a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D59322-A80E-4D5E-A72B-F80ECA83C7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50B922-1B2E-4B18-B74C-A2EBC39E1E9A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Oříznutí</Template>
  <TotalTime>5542</TotalTime>
  <Words>180</Words>
  <Application>Microsoft Office PowerPoint</Application>
  <PresentationFormat>Širokoúhlá obrazovka</PresentationFormat>
  <Paragraphs>24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Franklin Gothic Book</vt:lpstr>
      <vt:lpstr>Oříznutí</vt:lpstr>
      <vt:lpstr>Informační systémy v resortu MO</vt:lpstr>
      <vt:lpstr>Cíl a průběh</vt:lpstr>
      <vt:lpstr>Sekce komunikačních a informačních systémů Ministerstva obrany</vt:lpstr>
      <vt:lpstr>Vojenská digitální síť integrovaných služeb (VDISIS) </vt:lpstr>
      <vt:lpstr>Intranet MO</vt:lpstr>
      <vt:lpstr>Štábní informační systém AČR</vt:lpstr>
      <vt:lpstr>Další systémy v ReMO</vt:lpstr>
      <vt:lpstr>Praktické seznámení</vt:lpstr>
      <vt:lpstr>Otázky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zdrojů odborné literatury  (vyhledávání studií)</dc:title>
  <dc:creator>Jan Maleček</dc:creator>
  <cp:lastModifiedBy>Michal Vágner</cp:lastModifiedBy>
  <cp:revision>14</cp:revision>
  <dcterms:created xsi:type="dcterms:W3CDTF">2021-12-28T14:12:37Z</dcterms:created>
  <dcterms:modified xsi:type="dcterms:W3CDTF">2022-10-08T19:38:48Z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