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63" r:id="rId4"/>
    <p:sldId id="274" r:id="rId5"/>
    <p:sldId id="280" r:id="rId6"/>
    <p:sldId id="281" r:id="rId7"/>
    <p:sldId id="282" r:id="rId8"/>
    <p:sldId id="283" r:id="rId9"/>
    <p:sldId id="284" r:id="rId10"/>
    <p:sldId id="275" r:id="rId11"/>
    <p:sldId id="276" r:id="rId12"/>
    <p:sldId id="277" r:id="rId13"/>
    <p:sldId id="270" r:id="rId14"/>
    <p:sldId id="271" r:id="rId15"/>
    <p:sldId id="262" r:id="rId16"/>
    <p:sldId id="264" r:id="rId17"/>
    <p:sldId id="265" r:id="rId18"/>
    <p:sldId id="266" r:id="rId19"/>
    <p:sldId id="267" r:id="rId20"/>
    <p:sldId id="268" r:id="rId21"/>
    <p:sldId id="269" r:id="rId22"/>
    <p:sldId id="289" r:id="rId23"/>
    <p:sldId id="290" r:id="rId24"/>
    <p:sldId id="291" r:id="rId25"/>
    <p:sldId id="272" r:id="rId26"/>
    <p:sldId id="273" r:id="rId27"/>
    <p:sldId id="278" r:id="rId28"/>
    <p:sldId id="279" r:id="rId29"/>
    <p:sldId id="285" r:id="rId30"/>
    <p:sldId id="286" r:id="rId31"/>
    <p:sldId id="287" r:id="rId32"/>
    <p:sldId id="288" r:id="rId33"/>
    <p:sldId id="292" r:id="rId34"/>
    <p:sldId id="293" r:id="rId35"/>
    <p:sldId id="258" r:id="rId36"/>
    <p:sldId id="259" r:id="rId37"/>
    <p:sldId id="260" r:id="rId38"/>
    <p:sldId id="26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cz/url?sa=i&amp;url=https%3A%2F%2Fkosmedtula.ru%2F10-populyarnyh-hobbi-vyberite-svoe%2F&amp;psig=AOvVaw3TnRTipsfIgWdpAIGdzSkj&amp;ust=1575471919015000&amp;source=images&amp;cd=vfe&amp;ved=0CAIQjRxqFwoTCOillunfmeYCFQAAAAAdAAAAABAP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89D20-82FE-4AA7-AFC3-DBA5D6B20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Jazyková cvičení 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9D6646-F654-4C2C-B44E-DFB57014FB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Свободное время</a:t>
            </a:r>
            <a:endParaRPr lang="cs-CZ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74AC2AF-D897-422B-A9A9-D439B3FB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4" t="1720" r="2558" b="30179"/>
          <a:stretch/>
        </p:blipFill>
        <p:spPr>
          <a:xfrm>
            <a:off x="-1" y="0"/>
            <a:ext cx="629491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6AFD6FF-CCB4-4C71-B288-C9E3599F9870}"/>
              </a:ext>
            </a:extLst>
          </p:cNvPr>
          <p:cNvSpPr txBox="1"/>
          <p:nvPr/>
        </p:nvSpPr>
        <p:spPr>
          <a:xfrm>
            <a:off x="6294918" y="1602658"/>
            <a:ext cx="57397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А как проводят свободное время чехи?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Есть ли разница в том, как проводят свободное время представители разных поколений?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Почему телефоны, компьютеры и телевизор так популярны?</a:t>
            </a:r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7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3A1FE51-A45F-4667-8A12-41048FE60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7" t="4588" r="8032" b="50965"/>
          <a:stretch/>
        </p:blipFill>
        <p:spPr>
          <a:xfrm>
            <a:off x="2448232" y="0"/>
            <a:ext cx="7757652" cy="68380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523B25-0DB3-4801-AB6B-49113DEB168A}"/>
              </a:ext>
            </a:extLst>
          </p:cNvPr>
          <p:cNvSpPr txBox="1"/>
          <p:nvPr/>
        </p:nvSpPr>
        <p:spPr>
          <a:xfrm>
            <a:off x="196645" y="2212258"/>
            <a:ext cx="2123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Подберите определения к этим современным видам хобби и дополните их. Расскажите об этих увлечениях подробнее.</a:t>
            </a:r>
            <a:endParaRPr 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3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2301761-1623-48E8-B19D-1092F3603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26" y="0"/>
            <a:ext cx="7718323" cy="68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3F87D27-0B89-4BDA-992E-3EB1C06BF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69" y="0"/>
            <a:ext cx="8023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8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362C882-82ED-4911-ADF0-66F49F88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5" y="0"/>
            <a:ext cx="9802760" cy="245806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A83952E-BB38-47F8-9F8B-25013501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5" y="2349910"/>
            <a:ext cx="9802760" cy="45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6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FFBBAE4-0100-48DE-8010-C86E4986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826"/>
            <a:ext cx="9075174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3E4FDDA-26E0-4EDB-95B0-F12CA73DF226}"/>
              </a:ext>
            </a:extLst>
          </p:cNvPr>
          <p:cNvSpPr txBox="1"/>
          <p:nvPr/>
        </p:nvSpPr>
        <p:spPr>
          <a:xfrm>
            <a:off x="9075174" y="1848465"/>
            <a:ext cx="2949678" cy="26776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Выберете из предложенных возможностей и договоритесь с коллегой, куда вы пойдете во время выходных.</a:t>
            </a:r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4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A811C4A-348C-4D1B-B14E-7B56FB07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0000">
            <a:off x="1310734" y="612676"/>
            <a:ext cx="9291936" cy="58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2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D961612-021F-4249-B9B9-498CC2AF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729910" y="87889"/>
            <a:ext cx="8721213" cy="661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1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8850C5-1448-443E-8D9E-620DECCA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0000">
            <a:off x="1027787" y="1571830"/>
            <a:ext cx="10862613" cy="46162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904A51-FD49-4F61-BD52-BF26BB398BD6}"/>
              </a:ext>
            </a:extLst>
          </p:cNvPr>
          <p:cNvSpPr txBox="1"/>
          <p:nvPr/>
        </p:nvSpPr>
        <p:spPr>
          <a:xfrm>
            <a:off x="2772697" y="481781"/>
            <a:ext cx="7993626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какой кружок вы хотели бы ходить? А в какой нет? Почему? Чем занимаются в этих кружках?</a:t>
            </a:r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53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128F851-954E-4244-8CD6-176A73C8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632155" y="0"/>
            <a:ext cx="907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2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9941853-EF6A-4425-94B1-09E92688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720430" y="87627"/>
            <a:ext cx="8908026" cy="66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4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0208779-A736-45F7-BEEC-346AB5C9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0000">
            <a:off x="1819024" y="151759"/>
            <a:ext cx="8593393" cy="65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98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A8E9AB8-2FFF-4DA9-AD90-43D3DA79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560440" y="1582994"/>
            <a:ext cx="11307097" cy="41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173F953-1EE9-4C9D-8B16-E342D8DF2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1" b="6014"/>
          <a:stretch/>
        </p:blipFill>
        <p:spPr>
          <a:xfrm rot="21427852">
            <a:off x="1359135" y="1278208"/>
            <a:ext cx="10112388" cy="4500186"/>
          </a:xfrm>
          <a:prstGeom prst="rect">
            <a:avLst/>
          </a:prstGeom>
        </p:spPr>
      </p:pic>
      <p:sp useBgFill="1">
        <p:nvSpPr>
          <p:cNvPr id="3" name="TextovéPole 2">
            <a:extLst>
              <a:ext uri="{FF2B5EF4-FFF2-40B4-BE49-F238E27FC236}">
                <a16:creationId xmlns:a16="http://schemas.microsoft.com/office/drawing/2014/main" id="{2FD69CD7-5D03-4841-91E2-FD301B3D4E55}"/>
              </a:ext>
            </a:extLst>
          </p:cNvPr>
          <p:cNvSpPr txBox="1"/>
          <p:nvPr/>
        </p:nvSpPr>
        <p:spPr>
          <a:xfrm>
            <a:off x="1252844" y="1027941"/>
            <a:ext cx="10182071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2400" b="1" dirty="0"/>
          </a:p>
          <a:p>
            <a:r>
              <a:rPr lang="ru-RU" sz="2400" b="1" dirty="0"/>
              <a:t>Прочитайте текст переведите его (домашнее задание)                                                               </a:t>
            </a:r>
          </a:p>
          <a:p>
            <a:endParaRPr lang="ru-RU" sz="2400" b="1" dirty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4329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512797E-56A5-49DB-BE4E-52C7E8765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0"/>
          <a:stretch/>
        </p:blipFill>
        <p:spPr>
          <a:xfrm rot="21430899">
            <a:off x="1142511" y="1001676"/>
            <a:ext cx="10304613" cy="2902947"/>
          </a:xfrm>
          <a:prstGeom prst="rect">
            <a:avLst/>
          </a:prstGeom>
        </p:spPr>
      </p:pic>
      <p:sp useBgFill="1">
        <p:nvSpPr>
          <p:cNvPr id="4" name="TextovéPole 3">
            <a:extLst>
              <a:ext uri="{FF2B5EF4-FFF2-40B4-BE49-F238E27FC236}">
                <a16:creationId xmlns:a16="http://schemas.microsoft.com/office/drawing/2014/main" id="{F439CE59-D110-4AED-A397-94FD02DBD968}"/>
              </a:ext>
            </a:extLst>
          </p:cNvPr>
          <p:cNvSpPr txBox="1"/>
          <p:nvPr/>
        </p:nvSpPr>
        <p:spPr>
          <a:xfrm>
            <a:off x="2175102" y="196944"/>
            <a:ext cx="8239432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Прочитайте текст и подготовьтесь по-русски рассказать о том, как Яна и </a:t>
            </a:r>
            <a:r>
              <a:rPr lang="ru-RU" sz="2400" b="1" dirty="0" err="1"/>
              <a:t>Ота</a:t>
            </a:r>
            <a:r>
              <a:rPr lang="ru-RU" sz="2400" b="1" dirty="0"/>
              <a:t> проводят свое свободное время</a:t>
            </a:r>
            <a:endParaRPr lang="cs-CZ" sz="2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1ED354-D1D8-4C17-9025-60BC8213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57" y="4018553"/>
            <a:ext cx="9480982" cy="28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0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B18837F-19BA-4DEF-A6A3-A5610DA0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4" y="915886"/>
            <a:ext cx="10578129" cy="27333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F7F02E1-43BD-4AEE-915C-3C4338DB0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74" y="3649253"/>
            <a:ext cx="10578129" cy="3208747"/>
          </a:xfrm>
          <a:prstGeom prst="rect">
            <a:avLst/>
          </a:prstGeom>
        </p:spPr>
      </p:pic>
      <p:sp useBgFill="1">
        <p:nvSpPr>
          <p:cNvPr id="4" name="TextovéPole 3">
            <a:extLst>
              <a:ext uri="{FF2B5EF4-FFF2-40B4-BE49-F238E27FC236}">
                <a16:creationId xmlns:a16="http://schemas.microsoft.com/office/drawing/2014/main" id="{2E4723AC-81CE-4EC9-8B91-1E08113454C0}"/>
              </a:ext>
            </a:extLst>
          </p:cNvPr>
          <p:cNvSpPr txBox="1"/>
          <p:nvPr/>
        </p:nvSpPr>
        <p:spPr>
          <a:xfrm>
            <a:off x="1976284" y="84889"/>
            <a:ext cx="8239432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Прочитайте тексты и подготовьтесь по-русски рассказать о том, как Мартин и Анна проводят свое свободное время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8054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498A21A-CA6D-4FED-AFBC-4A10773DBBE1}"/>
              </a:ext>
            </a:extLst>
          </p:cNvPr>
          <p:cNvSpPr/>
          <p:nvPr/>
        </p:nvSpPr>
        <p:spPr>
          <a:xfrm>
            <a:off x="0" y="628233"/>
            <a:ext cx="1219200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САМОЕ СТРАННОЕ ХОББИ В МИРЕ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этого человека, имя которого неизвестно, наверное, самое странное хобби в мире. Он очень любит путешествовать по миру, но совсем не для того, чтобы любоваться различными красотами и достопримечательностями. Все поездки совершаются для того, чтобы сфотографироваться как можно в большем количестве мест в виде... трупа.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Венгр Йожеф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Тари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Jozsef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миниатюрные книги собирает с 1972 года и теперь является счастливым обладателем библиотеки из 4500 изданий, среди которых имеется и самая маленькая в мире книга - ее размер 2,9 x 3,2 мм (на фото - в ореховой скорлупе). Свою библиотеку коллекционер собирает не по темам, его интересует абсолютно все и язык издания не имеет значения, поэтому у него хранятся раритеты из Японии, Индонезии, Мексики, США и многих других стран. Главное условие, чтобы высота книги не превышала 7,6 см. Помимо книг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Тари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коллекционирует и миниатюрные газеты, самая маленькая из которых - 19 х 26 мм.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Необычному хобби Далтон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Стивенс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Dalton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Stevens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из города Бишоп (Южная Каролина, США) обязан бессоннице, которая его начала мучить с 1983 года. В те годы телепередачи еще не были круглосуточными, и мистер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Стивенс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просто не знал, чем занять себя в моменты вынужденного бодрствования. Так на свет был извлечен старый парашютный комбинезон, на который и были нашиты первые десятки пуговиц. А дальше это уже стало традицией и пуговицы постепенно начали покрывать все, куда мог дотянутся изобретательный старик. В 2008 году расширявшееся хобби обрело собственный музей пуговиц, где выставляются все пуговичные шедевры, сотворенные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Стивенсом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Среди них - личное авто, катафалк и 2 гроба, куча одежды и т.д. Вход бесплатный.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11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EDD9FA1-A00E-4339-A584-A4403E758B77}"/>
              </a:ext>
            </a:extLst>
          </p:cNvPr>
          <p:cNvSpPr/>
          <p:nvPr/>
        </p:nvSpPr>
        <p:spPr>
          <a:xfrm>
            <a:off x="68826" y="1128867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60-летнего Майкла Пола Смита (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Michael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Paul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Smith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очень необычное хобби - из моделей в масштабе 1/24 он создает фрагменты города своего детства, ориентируясь только на свои воспоминания. Майкл устанавливает модели на столе, тщательно подбирая детали, освещение, перспективу и т.д. Он даже научился имитировать различные погодные условия, отчего сделанные фотографии кажутся снимками реального города из прошлого.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 только ни увлекаются люди в свободное время! Иногда просто удивляешься, что такое им вообще в голову может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придти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Вот, например, на фото - тайваньский пенсионер Ли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Зонцён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Zongxiong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который на всех своих транспортных средствах "вытатуировал" благочестивые изречения из буддистских книг. Поскольку дедушка владеет автомастерской, то и подручного материала у него в избытке - 2 грузовика, легковушка и мотоцикл в личной собственности, каждый сантиметр которых (включая зеркала и ветровые стекла) покрыт письменами. Покушается ли он на чужую технику - неизвестно.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Ваше здоровье! Немецкий фермер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Хайнрих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Кат собрал более 20 тыс. пивных кружек. Самое интересное, что сам коллекционер пива не пьет, а кружки собирает с 1997 года.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53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719596E-D2E4-4BEB-9A64-47CD2F01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D5C20D-18D4-461B-8BC7-CFE9A7417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31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E768973-8300-47C6-9C57-62070EDDFA11}"/>
              </a:ext>
            </a:extLst>
          </p:cNvPr>
          <p:cNvSpPr/>
          <p:nvPr/>
        </p:nvSpPr>
        <p:spPr>
          <a:xfrm>
            <a:off x="1436017" y="1422085"/>
            <a:ext cx="3550763" cy="501675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Активные хобби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Охота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Рыбалка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Наблюдение за птицами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Танцы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Пейнтбол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Страйкбол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Геокешинг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Историческая реконструкция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Ролевые игры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Железнодорожные хобби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Любительская астрономия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3" name="Obdélník 2">
            <a:extLst>
              <a:ext uri="{FF2B5EF4-FFF2-40B4-BE49-F238E27FC236}">
                <a16:creationId xmlns:a16="http://schemas.microsoft.com/office/drawing/2014/main" id="{D1B380E9-5029-4F6F-ABC4-C60234A6CBBD}"/>
              </a:ext>
            </a:extLst>
          </p:cNvPr>
          <p:cNvSpPr/>
          <p:nvPr/>
        </p:nvSpPr>
        <p:spPr>
          <a:xfrm>
            <a:off x="7563138" y="948690"/>
            <a:ext cx="4474374" cy="590931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«Домашние» хобби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Коллекционирование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Моделизм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Собирание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пазлов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Цветоводство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Садоводство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Рукоделие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Любительская фотография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Любительская живопись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Кулинария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Пение, караоке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Игра на музыкальном инструменте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Компьютерные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Настольные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Интеллектуальные игры (кроссворды, ребусы)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Чтение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4" name="TextovéPole 3">
            <a:extLst>
              <a:ext uri="{FF2B5EF4-FFF2-40B4-BE49-F238E27FC236}">
                <a16:creationId xmlns:a16="http://schemas.microsoft.com/office/drawing/2014/main" id="{CABE2ACA-335D-4D4A-94D3-8DFD86D618D2}"/>
              </a:ext>
            </a:extLst>
          </p:cNvPr>
          <p:cNvSpPr txBox="1"/>
          <p:nvPr/>
        </p:nvSpPr>
        <p:spPr>
          <a:xfrm>
            <a:off x="1922034" y="240804"/>
            <a:ext cx="4939646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Обсудите достоинства и недостатки активных и домашних хобби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6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FC0C79-73C2-4FD2-BFC7-57426EEBC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2" t="4158" r="2443" b="3943"/>
          <a:stretch/>
        </p:blipFill>
        <p:spPr>
          <a:xfrm>
            <a:off x="0" y="0"/>
            <a:ext cx="9756742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DDD4526-F8A5-4790-A2AF-DAABCF318C14}"/>
              </a:ext>
            </a:extLst>
          </p:cNvPr>
          <p:cNvSpPr txBox="1"/>
          <p:nvPr/>
        </p:nvSpPr>
        <p:spPr>
          <a:xfrm>
            <a:off x="9960078" y="1700170"/>
            <a:ext cx="2231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Чем эти люди занимаются в свободное время?</a:t>
            </a:r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03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A2996C-A93B-4196-AA56-1657427C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175" cy="68611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0CCE0F2-EB89-4F0C-9CCA-A08663DFB32C}"/>
              </a:ext>
            </a:extLst>
          </p:cNvPr>
          <p:cNvSpPr txBox="1"/>
          <p:nvPr/>
        </p:nvSpPr>
        <p:spPr>
          <a:xfrm>
            <a:off x="9578761" y="1610142"/>
            <a:ext cx="2354893" cy="26776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Материалы для каких хобби Вы видите на картинке? Чем собирается заняться девушка?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88516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хобби&quot;">
            <a:hlinkClick r:id="rId2"/>
            <a:extLst>
              <a:ext uri="{FF2B5EF4-FFF2-40B4-BE49-F238E27FC236}">
                <a16:creationId xmlns:a16="http://schemas.microsoft.com/office/drawing/2014/main" id="{A864CC93-85E4-4C4B-B8FE-D98027C9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" y="514904"/>
            <a:ext cx="8060924" cy="554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F666AB-AA92-48CB-ADF3-B3DEF043BB25}"/>
              </a:ext>
            </a:extLst>
          </p:cNvPr>
          <p:cNvSpPr txBox="1"/>
          <p:nvPr/>
        </p:nvSpPr>
        <p:spPr>
          <a:xfrm>
            <a:off x="8797771" y="2041863"/>
            <a:ext cx="3027285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К каким хобби относятся пиктограммы? Чем Вы бы хотели заняться, а чем ни в коем случае? Почему?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871033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8674BDD-34CD-4D35-B3FF-B2DC55E09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7" y="749985"/>
            <a:ext cx="8504808" cy="535802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383EB4C-384F-4767-BB0B-F373455878AF}"/>
              </a:ext>
            </a:extLst>
          </p:cNvPr>
          <p:cNvSpPr txBox="1"/>
          <p:nvPr/>
        </p:nvSpPr>
        <p:spPr>
          <a:xfrm>
            <a:off x="9348186" y="2183907"/>
            <a:ext cx="2370338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Может ли увлечение стать работой и приносить деньги?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849544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0BD3D3D2-14E3-4A86-A41C-262F0BD38D5D}"/>
              </a:ext>
            </a:extLst>
          </p:cNvPr>
          <p:cNvSpPr/>
          <p:nvPr/>
        </p:nvSpPr>
        <p:spPr>
          <a:xfrm>
            <a:off x="198268" y="197346"/>
            <a:ext cx="119937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Водный экстрим</a:t>
            </a:r>
          </a:p>
          <a:p>
            <a:r>
              <a:rPr lang="ru-RU" dirty="0"/>
              <a:t>Это один из самых популярных и в то же время доступных способов получить большую порцию адреналина. Конечно, дайвинг с погружением на большую глубину доступен далеко не всем, но ведь есть и другие способы экстремально отдохнуть на воде. Например, вы можете отправиться в далекое морское путешествие на своей яхте, если, конечно, у вас есть крупный банковский счет. Все-таки такое путешествие будет дорогим, как и покупка самой яхты. Куда дешевле будет прокатиться на обычных водных лыжах вслед за быстроходным катером. Такой вид отдыха и экстремален, и доступен во многих местах нашей большой страны. Не будем забывать про виндсерфинг, серфинг, вейкбординг, каякинг и рафтинг. Все эти виды экстремального отдыха могут быть весьма интересными. Честно признаюсь, в моей жизни из всего перечисленного выше разнообразии приключился только рафтинг, когда мы с семьей сплавлялись на специальных плотах по одной не самой сложной горной речке на Урале. Это было круто, хотя я и был еще ребенком, но впечатления остались на всю жизнь!</a:t>
            </a:r>
          </a:p>
          <a:p>
            <a:r>
              <a:rPr lang="ru-RU" b="1" dirty="0"/>
              <a:t>Воздушный экстрим</a:t>
            </a:r>
          </a:p>
          <a:p>
            <a:r>
              <a:rPr lang="ru-RU" dirty="0"/>
              <a:t>К воздушным видам экстремального отдыха в первую очередь хочется отнести прыжки с парашютом. Раньше я мечтал хотя бы раз совершить такой прыжок, но теперь как-то желание пропало, хотя может оно снова и появиться. Здесь следует отметить, что парашютизм может быть разным. В классическом варианте вы сначала прыгаете вдвоем с инструктором, после чего вам дается попытка самостоятельного прыжка. Для опытных же экстремалов простые прыжки уже не так интересны, поэтому они занимаются групповой акробатикой в воздухе, выстраивая фигуры из своих тел до раскрытия парашютов. Также весьма популярен фристайл, когда спортсмен самостоятельно показывает какие-то фигуры в свободном падении. Для тех, кто не хочет зависеть от самолетов, придумано такое направление, как бейс-джампинг. Оно заключается в прыжках с парашютом с крыш высотных зданий. И </a:t>
            </a:r>
            <a:r>
              <a:rPr lang="ru-RU" dirty="0" err="1"/>
              <a:t>банджи</a:t>
            </a:r>
            <a:r>
              <a:rPr lang="ru-RU" dirty="0"/>
              <a:t>-джампинг — прыжки с помощью эластичного троса с больших высот. Если вы тоже захотите совершить такой прыжок, помните, что в России он будет приравнен к мелкому хулиганству. Нельзя не вспомнить и о дельтапланеризме, который был весьма популярен во времена СССР и в наше время тоже имеет немало поклонников.</a:t>
            </a:r>
          </a:p>
        </p:txBody>
      </p:sp>
    </p:spTree>
    <p:extLst>
      <p:ext uri="{BB962C8B-B14F-4D97-AF65-F5344CB8AC3E}">
        <p14:creationId xmlns:p14="http://schemas.microsoft.com/office/powerpoint/2010/main" val="552870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11512BB1-E31A-4EA4-9670-871465A49CFA}"/>
              </a:ext>
            </a:extLst>
          </p:cNvPr>
          <p:cNvSpPr/>
          <p:nvPr/>
        </p:nvSpPr>
        <p:spPr>
          <a:xfrm>
            <a:off x="167148" y="335845"/>
            <a:ext cx="120248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Горный экстрим</a:t>
            </a:r>
          </a:p>
          <a:p>
            <a:r>
              <a:rPr lang="ru-RU" dirty="0"/>
              <a:t>Есть три основных вида горного экстрима, пользующиеся большой популярностью во всем виде — альпинизм, горные лыжи и сноубординг. Во всех случаях существует реальная опасность для здоровья человека, именно поэтому такой отдых и называется экстремальным. Также в этом разделе занимает заслуженное место </a:t>
            </a:r>
            <a:r>
              <a:rPr lang="ru-RU" dirty="0" err="1"/>
              <a:t>маунтибайк</a:t>
            </a:r>
            <a:r>
              <a:rPr lang="ru-RU" dirty="0"/>
              <a:t> — езда по склону горы на велосипеде. К горному экстриму относят скалолазание, </a:t>
            </a:r>
            <a:r>
              <a:rPr lang="ru-RU" dirty="0" err="1"/>
              <a:t>ледолазание</a:t>
            </a:r>
            <a:r>
              <a:rPr lang="ru-RU" dirty="0"/>
              <a:t> и спелеологию, которая подразумевает исследование пещер с помощью альпинистского снаряжения.</a:t>
            </a:r>
          </a:p>
          <a:p>
            <a:r>
              <a:rPr lang="ru-RU" b="1" dirty="0"/>
              <a:t>Наземный экстрим</a:t>
            </a:r>
          </a:p>
          <a:p>
            <a:r>
              <a:rPr lang="ru-RU" dirty="0"/>
              <a:t>Это самый простой и доступный вид отдыха из всех названных на данный момент мною. Например, к экстремальному отдыху можно отнести паркур — преодоление препятствий в городской местности. К нему относят скейтбординг, BMX — езду на велосипедах с выполнением всевозможных трюков, </a:t>
            </a:r>
            <a:r>
              <a:rPr lang="ru-RU" dirty="0" err="1"/>
              <a:t>билдеринг</a:t>
            </a:r>
            <a:r>
              <a:rPr lang="ru-RU" dirty="0"/>
              <a:t> — покорение высотных зданий и сооружений, а также любые другие способы развлечений с опасностью для здоровья, которые придумывают себе люди, живущие в городе и жаждущие приключений.</a:t>
            </a:r>
          </a:p>
          <a:p>
            <a:r>
              <a:rPr lang="ru-RU" b="1" dirty="0"/>
              <a:t>Экзотика</a:t>
            </a:r>
          </a:p>
          <a:p>
            <a:r>
              <a:rPr lang="ru-RU" dirty="0"/>
              <a:t>Наверняка вы слышали хотя бы раз про любой из названных мною выше способов экстремального отдыха. Однако есть и экзотические варианты получения незабываемых ощущений. Например, </a:t>
            </a:r>
            <a:r>
              <a:rPr lang="ru-RU" dirty="0" err="1"/>
              <a:t>джайлоо</a:t>
            </a:r>
            <a:r>
              <a:rPr lang="ru-RU" dirty="0"/>
              <a:t> туризм предполагает жизнь в «первобытных условиях» с полным отрывом от цивилизации. Есть и противоположный ему космический туризм, когда человек отправляется на орбитальную станцию в составе группы космонавтов. Как вы понимаете, такой вариант отдыха от повседневности стоит очень больших денег. Некоторые люди отправляются в долгие походы по джунглям, другие едут на Северный или Южный полюс, кто-то вовсю осваивает кайтсерфинг, езду на доске по любой ровной поверхности с помощью воздушного змея. Некоторые же и вовсе придумывают что-то новое, так как существующие виды экстремального отдыха для них уже неинтересны. Хотя, если вы поставите перед собой цель испробовать их все, всей вашей жизни может не хватить на достижение желаемого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2657647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75B3AEB-0C5E-44D9-86F3-FAF1D4A8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59" y="1281249"/>
            <a:ext cx="7759082" cy="464746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7698997-57A7-4A63-AE14-0D3701772247}"/>
              </a:ext>
            </a:extLst>
          </p:cNvPr>
          <p:cNvSpPr txBox="1"/>
          <p:nvPr/>
        </p:nvSpPr>
        <p:spPr>
          <a:xfrm>
            <a:off x="3810000" y="34412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Словарный запас по теме хобби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8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98E457C-212F-4DF7-A723-FDC91F2F0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94" y="0"/>
            <a:ext cx="8968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88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5DA5AB8-A6B4-4759-9A6E-CD4A5535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67681" y="-590"/>
            <a:ext cx="5597057" cy="536655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53E930-ADE5-484B-8393-F8B559DC5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142" y="0"/>
            <a:ext cx="6480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7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B64A41-7455-4F2C-AA25-E7B1238D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93AC803-13D4-4267-B4D5-73EFBC9A9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2" t="7742" r="11478" b="9534"/>
          <a:stretch/>
        </p:blipFill>
        <p:spPr>
          <a:xfrm>
            <a:off x="-1" y="0"/>
            <a:ext cx="5673213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885E258-8221-4C93-884B-07281D39ACE9}"/>
              </a:ext>
            </a:extLst>
          </p:cNvPr>
          <p:cNvSpPr txBox="1"/>
          <p:nvPr/>
        </p:nvSpPr>
        <p:spPr>
          <a:xfrm>
            <a:off x="6096000" y="1347019"/>
            <a:ext cx="536841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Расскажите коллеге о том, что Вы делаете в свободное время. Где и с кем Вы занимаетесь?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Я всегда…, потому что…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Я часто…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Я обычно…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Время от времени я…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Иногда я…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Я редко…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Я почти никогда…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</a:rPr>
              <a:t>Я никогда…</a:t>
            </a:r>
            <a:endParaRPr 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7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7B3FAC0-E7B4-4A56-B4C3-E1B47FB2C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81" y="552680"/>
            <a:ext cx="10149438" cy="5752640"/>
          </a:xfrm>
          <a:prstGeom prst="rect">
            <a:avLst/>
          </a:prstGeom>
        </p:spPr>
      </p:pic>
      <p:pic>
        <p:nvPicPr>
          <p:cNvPr id="3" name="074 L07_A01">
            <a:hlinkClick r:id="" action="ppaction://media"/>
            <a:extLst>
              <a:ext uri="{FF2B5EF4-FFF2-40B4-BE49-F238E27FC236}">
                <a16:creationId xmlns:a16="http://schemas.microsoft.com/office/drawing/2014/main" id="{9CDF7F8C-123A-4023-B254-6C568343A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5275" y="996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165DB90-2E54-4928-A504-0C4C09D1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929" y="16116"/>
            <a:ext cx="7895303" cy="6825767"/>
          </a:xfrm>
          <a:prstGeom prst="rect">
            <a:avLst/>
          </a:prstGeom>
        </p:spPr>
      </p:pic>
      <p:pic>
        <p:nvPicPr>
          <p:cNvPr id="3" name="074 L07_A01">
            <a:hlinkClick r:id="" action="ppaction://media"/>
            <a:extLst>
              <a:ext uri="{FF2B5EF4-FFF2-40B4-BE49-F238E27FC236}">
                <a16:creationId xmlns:a16="http://schemas.microsoft.com/office/drawing/2014/main" id="{DA62198F-E9DA-4C97-A29D-F9751CDA2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8759" y="426371"/>
            <a:ext cx="487363" cy="4873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5F2AA63-78D7-4918-A104-F21E59DAA1C8}"/>
              </a:ext>
            </a:extLst>
          </p:cNvPr>
          <p:cNvSpPr txBox="1"/>
          <p:nvPr/>
        </p:nvSpPr>
        <p:spPr>
          <a:xfrm>
            <a:off x="10196052" y="757084"/>
            <a:ext cx="89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0.50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0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C032514-FF9B-483F-AB50-A58A087F3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64" y="0"/>
            <a:ext cx="8484871" cy="29496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685DCCF-F3CC-494A-BFB3-7D347D04C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461" y="2949677"/>
            <a:ext cx="8073973" cy="13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6E4CB7B-BDB4-42E7-92AB-D86FE82E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73" y="1622561"/>
            <a:ext cx="10749866" cy="36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70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CBB7F71-9C02-4F6A-9909-B8A9828A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5" y="1457632"/>
            <a:ext cx="11750849" cy="39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0376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18863</TotalTime>
  <Words>1499</Words>
  <Application>Microsoft Office PowerPoint</Application>
  <PresentationFormat>Širokoúhlá obrazovka</PresentationFormat>
  <Paragraphs>83</Paragraphs>
  <Slides>38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Times New Roman</vt:lpstr>
      <vt:lpstr>Tw Cen MT</vt:lpstr>
      <vt:lpstr>Kapka</vt:lpstr>
      <vt:lpstr>Jazyková cvičení 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Jazyková cvičení II</dc:title>
  <dc:creator>Veronika</dc:creator>
  <cp:lastModifiedBy>Veronika</cp:lastModifiedBy>
  <cp:revision>17</cp:revision>
  <dcterms:created xsi:type="dcterms:W3CDTF">2019-11-20T13:43:26Z</dcterms:created>
  <dcterms:modified xsi:type="dcterms:W3CDTF">2019-12-18T09:59:45Z</dcterms:modified>
</cp:coreProperties>
</file>