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B098AA-D8E2-4377-8A00-89E591B90E13}" v="9" dt="2021-12-06T12:19:56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FCB098AA-D8E2-4377-8A00-89E591B90E13}"/>
    <pc:docChg chg="modSld">
      <pc:chgData name="Vladan Oláh" userId="S::olah@vojenskyobor.cz::6d2c33f5-8da9-44e3-b4cf-65bd519e0bfb" providerId="AD" clId="Web-{FCB098AA-D8E2-4377-8A00-89E591B90E13}" dt="2021-12-06T12:19:56.978" v="8" actId="20577"/>
      <pc:docMkLst>
        <pc:docMk/>
      </pc:docMkLst>
      <pc:sldChg chg="modSp">
        <pc:chgData name="Vladan Oláh" userId="S::olah@vojenskyobor.cz::6d2c33f5-8da9-44e3-b4cf-65bd519e0bfb" providerId="AD" clId="Web-{FCB098AA-D8E2-4377-8A00-89E591B90E13}" dt="2021-12-06T12:19:56.978" v="8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FCB098AA-D8E2-4377-8A00-89E591B90E13}" dt="2021-12-06T12:19:56.978" v="8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Obrana proti držení a škrcení zezadu (1)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 </a:t>
            </a:r>
            <a:r>
              <a:rPr lang="cs-CZ">
                <a:ea typeface="+mn-lt"/>
                <a:cs typeface="+mn-lt"/>
              </a:rPr>
              <a:t>seznámit se s technikami sebeobrany proti držení a škrcení</a:t>
            </a:r>
            <a:r>
              <a:rPr lang="cs-CZ"/>
              <a:t> zezadu (oběma rukama, </a:t>
            </a:r>
            <a:r>
              <a:rPr lang="cs-CZ" dirty="0"/>
              <a:t>ze strany, přes ruce)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škrcení oběma rukama (nadlouho), obrana proti škrcení ze strany (v boční kravatě), obrana proti držení přes ruce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Obrana proti držení a škrcení zezadu (1)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6F5478-12A4-4AF8-BC3F-4D29314D60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0E2781-BD6A-4A4A-B419-46A8C0E58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2B103D-2F64-4350-8521-F4110875035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772</TotalTime>
  <Words>169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Obrana proti držení a škrcení zezadu (1)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14</cp:revision>
  <dcterms:created xsi:type="dcterms:W3CDTF">2021-12-01T12:47:50Z</dcterms:created>
  <dcterms:modified xsi:type="dcterms:W3CDTF">2021-12-06T12:20:02Z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