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4"/>
  </p:sldMasterIdLst>
  <p:sldIdLst>
    <p:sldId id="256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B098AA-D8E2-4377-8A00-89E591B90E13}" v="9" dt="2021-12-06T12:19:56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2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an Oláh" userId="S::olah@vojenskyobor.cz::6d2c33f5-8da9-44e3-b4cf-65bd519e0bfb" providerId="AD" clId="Web-{FCB098AA-D8E2-4377-8A00-89E591B90E13}"/>
    <pc:docChg chg="modSld">
      <pc:chgData name="Vladan Oláh" userId="S::olah@vojenskyobor.cz::6d2c33f5-8da9-44e3-b4cf-65bd519e0bfb" providerId="AD" clId="Web-{FCB098AA-D8E2-4377-8A00-89E591B90E13}" dt="2021-12-06T12:19:56.978" v="8" actId="20577"/>
      <pc:docMkLst>
        <pc:docMk/>
      </pc:docMkLst>
      <pc:sldChg chg="modSp">
        <pc:chgData name="Vladan Oláh" userId="S::olah@vojenskyobor.cz::6d2c33f5-8da9-44e3-b4cf-65bd519e0bfb" providerId="AD" clId="Web-{FCB098AA-D8E2-4377-8A00-89E591B90E13}" dt="2021-12-06T12:19:56.978" v="8" actId="20577"/>
        <pc:sldMkLst>
          <pc:docMk/>
          <pc:sldMk cId="34847988" sldId="257"/>
        </pc:sldMkLst>
        <pc:spChg chg="mod">
          <ac:chgData name="Vladan Oláh" userId="S::olah@vojenskyobor.cz::6d2c33f5-8da9-44e3-b4cf-65bd519e0bfb" providerId="AD" clId="Web-{FCB098AA-D8E2-4377-8A00-89E591B90E13}" dt="2021-12-06T12:19:56.978" v="8" actId="20577"/>
          <ac:spMkLst>
            <pc:docMk/>
            <pc:sldMk cId="34847988" sldId="257"/>
            <ac:spMk id="3" creationId="{97207630-7AF6-104B-A10D-54F90A53D1F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Obrana proti držení a škrcení zezadu (1)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 b="1" dirty="0"/>
              <a:t>Cíl: </a:t>
            </a:r>
            <a:r>
              <a:rPr lang="cs-CZ">
                <a:ea typeface="+mn-lt"/>
                <a:cs typeface="+mn-lt"/>
              </a:rPr>
              <a:t>seznámit se s technikami sebeobrany proti držení a škrcení</a:t>
            </a:r>
            <a:r>
              <a:rPr lang="cs-CZ"/>
              <a:t> zezadu (oběma rukama, </a:t>
            </a:r>
            <a:r>
              <a:rPr lang="cs-CZ" dirty="0"/>
              <a:t>ze strany, přes ruce)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obrana proti škrcení oběma rukama (nadlouho), obrana proti škrcení ze strany (v boční kravatě), obrana proti držení přes ruce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Obrana proti držení a škrcení zezadu (1)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sz="1300" b="1" i="1" dirty="0"/>
              <a:t>Účelem výcviku technik v BZ je nácvik a zdokonalení: reakce na protivníkův podnět; přechodu do vlastního útoku; kombinace základních technik boje zblízka.</a:t>
            </a:r>
          </a:p>
          <a:p>
            <a:pPr>
              <a:buFont typeface="Wingdings" pitchFamily="2" charset="2"/>
              <a:buChar char="Ø"/>
            </a:pPr>
            <a:r>
              <a:rPr lang="cs-CZ" sz="1300" b="1" i="1" dirty="0"/>
              <a:t> </a:t>
            </a:r>
            <a:r>
              <a:rPr lang="cs-CZ" sz="1300" i="1" dirty="0"/>
              <a:t>Zásady provádění sebeobranných technik: provedení musí být nenáročné, jednoduše proveditelné; proveditelné i v ústroji, výstroji a výzbroji; lépe 10 osvojených techniky na 100% než 100 techniky na 10%.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6F5478-12A4-4AF8-BC3F-4D29314D60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0E2781-BD6A-4A4A-B419-46A8C0E58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2B103D-2F64-4350-8521-F4110875035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772</TotalTime>
  <Words>169</Words>
  <Application>Microsoft Office PowerPoint</Application>
  <PresentationFormat>Širokoúhlá obrazovka</PresentationFormat>
  <Paragraphs>11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RetrospectVTI</vt:lpstr>
      <vt:lpstr>Boj zblízka</vt:lpstr>
      <vt:lpstr>Boj zblízka</vt:lpstr>
      <vt:lpstr>Obrana proti držení a škrcení zezadu (1)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14</cp:revision>
  <dcterms:created xsi:type="dcterms:W3CDTF">2021-12-01T12:47:50Z</dcterms:created>
  <dcterms:modified xsi:type="dcterms:W3CDTF">2021-12-06T12:20:02Z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