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6" r:id="rId7"/>
    <p:sldId id="262" r:id="rId8"/>
    <p:sldId id="264" r:id="rId9"/>
    <p:sldId id="263" r:id="rId10"/>
    <p:sldId id="267" r:id="rId11"/>
    <p:sldId id="268" r:id="rId12"/>
    <p:sldId id="274" r:id="rId13"/>
    <p:sldId id="270" r:id="rId14"/>
    <p:sldId id="271" r:id="rId15"/>
    <p:sldId id="275" r:id="rId16"/>
    <p:sldId id="272" r:id="rId17"/>
    <p:sldId id="273" r:id="rId18"/>
    <p:sldId id="276" r:id="rId19"/>
    <p:sldId id="278" r:id="rId20"/>
    <p:sldId id="279" r:id="rId21"/>
    <p:sldId id="277" r:id="rId22"/>
    <p:sldId id="280" r:id="rId23"/>
    <p:sldId id="281" r:id="rId24"/>
    <p:sldId id="260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Kvíz názvosloví (česko-německé, exonyma)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Kurz Historická geografie I</a:t>
            </a:r>
          </a:p>
          <a:p>
            <a:r>
              <a:rPr lang="cs-CZ" dirty="0" smtClean="0"/>
              <a:t>(AR 2020/2021)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4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8" y="783905"/>
            <a:ext cx="10058400" cy="5232656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701054" y="333984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0998678" y="306896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880215" y="280154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656593" y="256863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640004" y="369869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86928" y="370528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481408" y="9899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701054" y="224945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0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" y="936685"/>
            <a:ext cx="9238891" cy="480632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647967" y="357384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635704" y="304308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155596" y="285330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802578" y="256000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538468" y="327742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34042" y="357384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50883" y="115390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685118" y="229258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980762" y="936685"/>
            <a:ext cx="1544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Broumov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Hostinné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Jilemnice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Liberec</a:t>
            </a:r>
          </a:p>
          <a:p>
            <a:r>
              <a:rPr lang="cs-CZ" sz="2400" dirty="0" smtClean="0"/>
              <a:t>Mnichovo Hradiště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Trutnov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Vrchlabí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Žacléř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901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everní Čechy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2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20" y="605026"/>
            <a:ext cx="8686801" cy="5685906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217310" y="416044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560374" y="290961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728261" y="428121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217310" y="317703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076631" y="448824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535159" y="533363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692428" y="448824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908088" y="303038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284776" y="539402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4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4" y="613653"/>
            <a:ext cx="8686801" cy="5685906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294284" y="416044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645974" y="290350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848367" y="431212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287636" y="317954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205363" y="448824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638012" y="536814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2533" y="443037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959183" y="305877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734555" y="613653"/>
            <a:ext cx="16648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Český Dub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Česká Lípa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Děčín</a:t>
            </a:r>
          </a:p>
          <a:p>
            <a:r>
              <a:rPr lang="cs-CZ" sz="2400" dirty="0" smtClean="0"/>
              <a:t>Jablonné v Podještědí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/>
              <a:t>Kuřivody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Mimoň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Nový Bor</a:t>
            </a:r>
          </a:p>
          <a:p>
            <a:r>
              <a:rPr lang="cs-CZ" sz="2400" dirty="0" smtClean="0"/>
              <a:t>Ústí nad Labem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Úštěk</a:t>
            </a:r>
            <a:endParaRPr lang="cs-CZ" sz="2400" dirty="0"/>
          </a:p>
        </p:txBody>
      </p:sp>
      <p:sp>
        <p:nvSpPr>
          <p:cNvPr id="12" name="Ovál 11"/>
          <p:cNvSpPr/>
          <p:nvPr/>
        </p:nvSpPr>
        <p:spPr>
          <a:xfrm>
            <a:off x="7327242" y="536814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everozápadní Čechy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5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3" y="720646"/>
            <a:ext cx="10058400" cy="5465134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593552" y="516973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4138343" y="365148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065018" y="223675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064027" y="333244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29785" y="289236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918042" y="81339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777362" y="427258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551083" y="516973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138343" y="301313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9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919373"/>
            <a:ext cx="9104624" cy="494690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981077" y="497132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258449" y="357384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185124" y="229714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735559" y="327205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555068" y="102043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707686" y="410006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860970" y="499109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258449" y="300450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682472" y="276296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9808234" y="919373"/>
            <a:ext cx="17856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Boží Dar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/>
              <a:t>Doupov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Jáchymov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Kadaň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Loket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Most</a:t>
            </a:r>
          </a:p>
          <a:p>
            <a:r>
              <a:rPr lang="cs-CZ" sz="2400" dirty="0" smtClean="0"/>
              <a:t>Ostrov nad Ohří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Sokolov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Žatec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4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jihozápadní Čechy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4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7" y="417033"/>
            <a:ext cx="5887489" cy="355974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82" y="2070340"/>
            <a:ext cx="5259527" cy="4317522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3016910" y="194957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507287" y="214231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4077959" y="304763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812532" y="236615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588245" y="316840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908087" y="454863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10228593" y="520424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10487385" y="607551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330117" y="366011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09" y="1069675"/>
            <a:ext cx="5045554" cy="472934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0101533" y="28725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185804" y="399403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1068886"/>
            <a:ext cx="5240518" cy="4730137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3036499" y="451161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9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7" y="417033"/>
            <a:ext cx="5887489" cy="355974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82" y="2070340"/>
            <a:ext cx="5259527" cy="4317522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3016910" y="194957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507287" y="214231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4077959" y="304763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812532" y="236615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588245" y="3168408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908087" y="454863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10228593" y="520424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10487385" y="607551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330117" y="366011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4838" y="4080294"/>
            <a:ext cx="5811198" cy="332398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Bor u Tachova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Domažlice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Horšovský </a:t>
            </a:r>
            <a:r>
              <a:rPr lang="cs-CZ" sz="2000" dirty="0" smtClean="0"/>
              <a:t>Týn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Kašperské Hory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Kdyně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smtClean="0"/>
              <a:t>Nýrsko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Stod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Stříbro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Sušice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8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ižní Čechy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5" y="487077"/>
            <a:ext cx="8465646" cy="589647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535158" y="366919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415716" y="343531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639340" y="510980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534494" y="525079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916713" y="217682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415716" y="559288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639340" y="456633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5" y="487077"/>
            <a:ext cx="8465646" cy="589647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535158" y="366919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415716" y="343531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639340" y="510980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534494" y="525079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916713" y="217682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415716" y="559288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639340" y="456633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345541" y="487077"/>
            <a:ext cx="19981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Borovany</a:t>
            </a:r>
          </a:p>
          <a:p>
            <a:pPr algn="just"/>
            <a:r>
              <a:rPr lang="cs-CZ" sz="2400" dirty="0" smtClean="0"/>
              <a:t>České Budějovice</a:t>
            </a:r>
          </a:p>
          <a:p>
            <a:pPr algn="just"/>
            <a:endParaRPr lang="cs-CZ" sz="2400" dirty="0" smtClean="0"/>
          </a:p>
          <a:p>
            <a:r>
              <a:rPr lang="cs-CZ" sz="2400" dirty="0" smtClean="0"/>
              <a:t>Český Krumlov</a:t>
            </a:r>
          </a:p>
          <a:p>
            <a:endParaRPr lang="cs-CZ" sz="2400" dirty="0" smtClean="0"/>
          </a:p>
          <a:p>
            <a:r>
              <a:rPr lang="cs-CZ" sz="2400" dirty="0" smtClean="0"/>
              <a:t>Jindřichův Hradec</a:t>
            </a:r>
          </a:p>
          <a:p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Nové Hrady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Trhové Sviny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Třeboň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961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Znáte </a:t>
            </a:r>
            <a:r>
              <a:rPr lang="cs-CZ" dirty="0" smtClean="0"/>
              <a:t>česká exonyma pro tato města?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3200" dirty="0" smtClean="0"/>
              <a:t>Kaliningrad / </a:t>
            </a:r>
            <a:r>
              <a:rPr lang="cs-CZ" sz="3200" dirty="0" err="1" smtClean="0"/>
              <a:t>Königsberg</a:t>
            </a:r>
            <a:endParaRPr lang="cs-CZ" sz="3200" dirty="0" smtClean="0"/>
          </a:p>
          <a:p>
            <a:r>
              <a:rPr lang="cs-CZ" sz="3200" dirty="0" err="1" smtClean="0"/>
              <a:t>Dohna</a:t>
            </a:r>
            <a:endParaRPr lang="cs-CZ" sz="3200" dirty="0" smtClean="0"/>
          </a:p>
          <a:p>
            <a:r>
              <a:rPr lang="cs-CZ" sz="3200" dirty="0" err="1" smtClean="0"/>
              <a:t>Esztergom</a:t>
            </a:r>
            <a:endParaRPr lang="cs-CZ" sz="3200" dirty="0" smtClean="0"/>
          </a:p>
          <a:p>
            <a:r>
              <a:rPr lang="cs-CZ" sz="3200" dirty="0" smtClean="0"/>
              <a:t>Parkan / </a:t>
            </a:r>
            <a:r>
              <a:rPr lang="cs-CZ" sz="3200" dirty="0" err="1" smtClean="0"/>
              <a:t>Párkány</a:t>
            </a:r>
            <a:endParaRPr lang="cs-CZ" sz="3200" dirty="0" smtClean="0"/>
          </a:p>
          <a:p>
            <a:r>
              <a:rPr lang="cs-CZ" sz="3200" dirty="0" err="1" smtClean="0"/>
              <a:t>Weitra</a:t>
            </a:r>
            <a:endParaRPr lang="cs-CZ" sz="3200" dirty="0" smtClean="0"/>
          </a:p>
          <a:p>
            <a:r>
              <a:rPr lang="cs-CZ" sz="3200" dirty="0" err="1" smtClean="0"/>
              <a:t>Timisoara</a:t>
            </a:r>
            <a:endParaRPr lang="cs-CZ" sz="3200" dirty="0" smtClean="0"/>
          </a:p>
          <a:p>
            <a:r>
              <a:rPr lang="cs-CZ" sz="3200" dirty="0" err="1" smtClean="0"/>
              <a:t>Meinz</a:t>
            </a:r>
            <a:endParaRPr lang="cs-CZ" sz="3200" dirty="0" smtClean="0"/>
          </a:p>
          <a:p>
            <a:r>
              <a:rPr lang="cs-CZ" sz="3200" dirty="0" err="1" smtClean="0"/>
              <a:t>Cluj</a:t>
            </a:r>
            <a:r>
              <a:rPr lang="cs-CZ" sz="3200" dirty="0" smtClean="0"/>
              <a:t> / </a:t>
            </a:r>
            <a:r>
              <a:rPr lang="cs-CZ" sz="3200" dirty="0" err="1" smtClean="0"/>
              <a:t>Klausenburg</a:t>
            </a:r>
            <a:endParaRPr lang="cs-CZ" sz="3200" dirty="0" smtClean="0"/>
          </a:p>
          <a:p>
            <a:r>
              <a:rPr lang="cs-CZ" sz="3200" dirty="0" err="1" smtClean="0"/>
              <a:t>Lwów</a:t>
            </a:r>
            <a:r>
              <a:rPr lang="cs-CZ" sz="3200" dirty="0" smtClean="0"/>
              <a:t> / </a:t>
            </a:r>
            <a:r>
              <a:rPr lang="cs-CZ" sz="3200" dirty="0" err="1" smtClean="0"/>
              <a:t>Lemberg</a:t>
            </a:r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Která města označují tato exonyma?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sz="3200" dirty="0" smtClean="0"/>
              <a:t>Celovec</a:t>
            </a:r>
          </a:p>
          <a:p>
            <a:r>
              <a:rPr lang="cs-CZ" sz="3200" dirty="0" smtClean="0"/>
              <a:t>Saská Kamenice</a:t>
            </a:r>
          </a:p>
          <a:p>
            <a:r>
              <a:rPr lang="cs-CZ" sz="3200" dirty="0" smtClean="0"/>
              <a:t>Stoličný Bělehrad</a:t>
            </a:r>
          </a:p>
          <a:p>
            <a:r>
              <a:rPr lang="cs-CZ" sz="3200" dirty="0" smtClean="0"/>
              <a:t>Pětikostelí</a:t>
            </a:r>
          </a:p>
          <a:p>
            <a:r>
              <a:rPr lang="cs-CZ" sz="3200" dirty="0" smtClean="0"/>
              <a:t>Budín</a:t>
            </a:r>
          </a:p>
          <a:p>
            <a:r>
              <a:rPr lang="cs-CZ" sz="3200" dirty="0" err="1" smtClean="0"/>
              <a:t>Prešpurk</a:t>
            </a:r>
            <a:endParaRPr lang="cs-CZ" sz="3200" dirty="0" smtClean="0"/>
          </a:p>
          <a:p>
            <a:r>
              <a:rPr lang="cs-CZ" sz="3200" dirty="0"/>
              <a:t>Suché Kruty</a:t>
            </a:r>
          </a:p>
          <a:p>
            <a:r>
              <a:rPr lang="cs-CZ" sz="3200" dirty="0" smtClean="0"/>
              <a:t>Chotěbuz</a:t>
            </a:r>
          </a:p>
          <a:p>
            <a:r>
              <a:rPr lang="cs-CZ" sz="3200" dirty="0" smtClean="0"/>
              <a:t>Řezno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00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everní Morava a Slezsko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9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" y="533769"/>
            <a:ext cx="8481049" cy="5699264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027872" y="361446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577087" y="50176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215442" y="175691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768861" y="275757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631502" y="373523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42186" y="136010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466271" y="34936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362092" y="388283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216106" y="142048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9523562" y="612475"/>
            <a:ext cx="1759789" cy="132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800" dirty="0" smtClean="0"/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  <p:sp>
        <p:nvSpPr>
          <p:cNvPr id="15" name="Ovál 14"/>
          <p:cNvSpPr/>
          <p:nvPr/>
        </p:nvSpPr>
        <p:spPr>
          <a:xfrm>
            <a:off x="2482072" y="408280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8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" y="533769"/>
            <a:ext cx="8481049" cy="5699264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027872" y="361446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577087" y="50176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215442" y="175691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768861" y="275757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631502" y="373523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42186" y="1360100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466271" y="34936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362092" y="388283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216106" y="142048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9523562" y="612475"/>
            <a:ext cx="1759789" cy="521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Bruntál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Krnov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Opava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Osoblaha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Rýmařov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Šumperk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Uničov</a:t>
            </a:r>
          </a:p>
          <a:p>
            <a:r>
              <a:rPr lang="cs-CZ" sz="2400" dirty="0" smtClean="0"/>
              <a:t>Zábřeh na Moravě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Zlaté </a:t>
            </a:r>
            <a:r>
              <a:rPr lang="cs-CZ" sz="2400" dirty="0" smtClean="0"/>
              <a:t>Hory</a:t>
            </a:r>
            <a:endParaRPr lang="cs-CZ" sz="2400" dirty="0"/>
          </a:p>
        </p:txBody>
      </p:sp>
      <p:sp>
        <p:nvSpPr>
          <p:cNvPr id="15" name="Ovál 14"/>
          <p:cNvSpPr/>
          <p:nvPr/>
        </p:nvSpPr>
        <p:spPr>
          <a:xfrm>
            <a:off x="2464819" y="407261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ižní Morava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5" y="629784"/>
            <a:ext cx="9002884" cy="5623252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7875175" y="131093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693575" y="291359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374890" y="4722731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322852" y="501769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469502" y="221550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852731" y="1371322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854986" y="388207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585463" y="450150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873182" y="513846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3" y="806765"/>
            <a:ext cx="8263480" cy="516141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7416101" y="142651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634582" y="2854603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168413" y="4501506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080594" y="482578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216777" y="226466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528266" y="1431707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638676" y="3793584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221670" y="4292245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638676" y="4896929"/>
            <a:ext cx="146650" cy="120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9409471" y="806765"/>
            <a:ext cx="19664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/>
              <a:t>Břeclav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Hodonín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Hustopeče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Kroměříž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Mikulov</a:t>
            </a:r>
          </a:p>
          <a:p>
            <a:r>
              <a:rPr lang="cs-CZ" sz="2200" dirty="0" smtClean="0"/>
              <a:t>Moravský Krumlov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Slavkov u Brna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Valtice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Vyškov</a:t>
            </a:r>
          </a:p>
        </p:txBody>
      </p:sp>
    </p:spTree>
    <p:extLst>
      <p:ext uri="{BB962C8B-B14F-4D97-AF65-F5344CB8AC3E}">
        <p14:creationId xmlns:p14="http://schemas.microsoft.com/office/powerpoint/2010/main" val="3172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východní Čechy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8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706</TotalTime>
  <Words>159</Words>
  <Application>Microsoft Office PowerPoint</Application>
  <PresentationFormat>Širokoúhlá obrazovka</PresentationFormat>
  <Paragraphs>96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Organický</vt:lpstr>
      <vt:lpstr>Kvíz názvosloví (česko-německé, exonyma)</vt:lpstr>
      <vt:lpstr>Prezentace aplikace PowerPoint</vt:lpstr>
      <vt:lpstr>severní Morava a Slezsko</vt:lpstr>
      <vt:lpstr>Prezentace aplikace PowerPoint</vt:lpstr>
      <vt:lpstr>Prezentace aplikace PowerPoint</vt:lpstr>
      <vt:lpstr>jižní Morava</vt:lpstr>
      <vt:lpstr>Prezentace aplikace PowerPoint</vt:lpstr>
      <vt:lpstr>Prezentace aplikace PowerPoint</vt:lpstr>
      <vt:lpstr>východní Čechy</vt:lpstr>
      <vt:lpstr>Prezentace aplikace PowerPoint</vt:lpstr>
      <vt:lpstr>Prezentace aplikace PowerPoint</vt:lpstr>
      <vt:lpstr>severní Čechy</vt:lpstr>
      <vt:lpstr>Prezentace aplikace PowerPoint</vt:lpstr>
      <vt:lpstr>Prezentace aplikace PowerPoint</vt:lpstr>
      <vt:lpstr>severozápadní Čechy</vt:lpstr>
      <vt:lpstr>Prezentace aplikace PowerPoint</vt:lpstr>
      <vt:lpstr>Prezentace aplikace PowerPoint</vt:lpstr>
      <vt:lpstr>jihozápadní Čechy</vt:lpstr>
      <vt:lpstr>Prezentace aplikace PowerPoint</vt:lpstr>
      <vt:lpstr>Prezentace aplikace PowerPoint</vt:lpstr>
      <vt:lpstr>jižní Čechy</vt:lpstr>
      <vt:lpstr>Prezentace aplikace PowerPoint</vt:lpstr>
      <vt:lpstr>Prezentace aplikace PowerPoint</vt:lpstr>
      <vt:lpstr>Znáte česká exonyma pro tato města?</vt:lpstr>
      <vt:lpstr>Která města označují tato exonyma?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Kvíz česko-německé názvosloví</dc:title>
  <dc:creator>HIU</dc:creator>
  <cp:lastModifiedBy>HIU</cp:lastModifiedBy>
  <cp:revision>26</cp:revision>
  <dcterms:created xsi:type="dcterms:W3CDTF">2020-12-21T10:53:36Z</dcterms:created>
  <dcterms:modified xsi:type="dcterms:W3CDTF">2020-12-22T00:56:55Z</dcterms:modified>
</cp:coreProperties>
</file>