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1" r:id="rId8"/>
    <p:sldId id="260" r:id="rId9"/>
    <p:sldId id="282" r:id="rId10"/>
    <p:sldId id="263" r:id="rId11"/>
    <p:sldId id="265" r:id="rId12"/>
    <p:sldId id="266" r:id="rId13"/>
    <p:sldId id="267" r:id="rId14"/>
    <p:sldId id="270" r:id="rId15"/>
    <p:sldId id="272" r:id="rId16"/>
    <p:sldId id="273" r:id="rId17"/>
    <p:sldId id="274" r:id="rId18"/>
    <p:sldId id="269" r:id="rId19"/>
    <p:sldId id="268" r:id="rId20"/>
    <p:sldId id="271" r:id="rId21"/>
    <p:sldId id="275" r:id="rId22"/>
    <p:sldId id="276" r:id="rId23"/>
    <p:sldId id="277" r:id="rId24"/>
    <p:sldId id="283" r:id="rId25"/>
    <p:sldId id="280" r:id="rId26"/>
    <p:sldId id="278" r:id="rId27"/>
    <p:sldId id="279" r:id="rId28"/>
    <p:sldId id="284" r:id="rId29"/>
    <p:sldId id="281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07DF-E7A1-4647-9A36-C73AAF7CD486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278-9879-4C7B-B1C5-883D98CED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53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07DF-E7A1-4647-9A36-C73AAF7CD486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278-9879-4C7B-B1C5-883D98CED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07DF-E7A1-4647-9A36-C73AAF7CD486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278-9879-4C7B-B1C5-883D98CED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8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07DF-E7A1-4647-9A36-C73AAF7CD486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278-9879-4C7B-B1C5-883D98CED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90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07DF-E7A1-4647-9A36-C73AAF7CD486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278-9879-4C7B-B1C5-883D98CED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66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07DF-E7A1-4647-9A36-C73AAF7CD486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278-9879-4C7B-B1C5-883D98CED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2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07DF-E7A1-4647-9A36-C73AAF7CD486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278-9879-4C7B-B1C5-883D98CED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67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07DF-E7A1-4647-9A36-C73AAF7CD486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278-9879-4C7B-B1C5-883D98CED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82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07DF-E7A1-4647-9A36-C73AAF7CD486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278-9879-4C7B-B1C5-883D98CED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87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07DF-E7A1-4647-9A36-C73AAF7CD486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278-9879-4C7B-B1C5-883D98CED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9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07DF-E7A1-4647-9A36-C73AAF7CD486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278-9879-4C7B-B1C5-883D98CED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52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07DF-E7A1-4647-9A36-C73AAF7CD486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F278-9879-4C7B-B1C5-883D98CED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61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hyperlink" Target="https://en.wikipedia.org/wiki/Church_of_Denmark" TargetMode="External"/><Relationship Id="rId18" Type="http://schemas.openxmlformats.org/officeDocument/2006/relationships/hyperlink" Target="https://en.wikipedia.org/wiki/Christendom#cite_note-Centre_for_Citizenship-England-82" TargetMode="External"/><Relationship Id="rId26" Type="http://schemas.openxmlformats.org/officeDocument/2006/relationships/hyperlink" Target="https://en.wikipedia.org/wiki/Christendom#cite_note-U.S._Department_of_State-Liechtenstein-84" TargetMode="External"/><Relationship Id="rId21" Type="http://schemas.openxmlformats.org/officeDocument/2006/relationships/hyperlink" Target="https://en.wikipedia.org/wiki/Church_of_Greece" TargetMode="External"/><Relationship Id="rId34" Type="http://schemas.openxmlformats.org/officeDocument/2006/relationships/hyperlink" Target="https://en.wikipedia.org/wiki/Christendom#cite_note-Encyclop%C3%A6dia_Britannica-Norway-87" TargetMode="External"/><Relationship Id="rId7" Type="http://schemas.openxmlformats.org/officeDocument/2006/relationships/hyperlink" Target="https://en.wikipedia.org/wiki/State_religion" TargetMode="External"/><Relationship Id="rId12" Type="http://schemas.openxmlformats.org/officeDocument/2006/relationships/hyperlink" Target="https://en.wikipedia.org/wiki/Christendom#cite_note-Encyclop%C3%A6dia_Britannica-Costa_Rica-79" TargetMode="External"/><Relationship Id="rId17" Type="http://schemas.openxmlformats.org/officeDocument/2006/relationships/hyperlink" Target="https://en.wikipedia.org/wiki/Church_of_England" TargetMode="External"/><Relationship Id="rId25" Type="http://schemas.openxmlformats.org/officeDocument/2006/relationships/hyperlink" Target="https://en.wikipedia.org/wiki/Liechtenstein" TargetMode="External"/><Relationship Id="rId33" Type="http://schemas.openxmlformats.org/officeDocument/2006/relationships/hyperlink" Target="https://en.wikipedia.org/wiki/Church_of_Norway" TargetMode="External"/><Relationship Id="rId38" Type="http://schemas.openxmlformats.org/officeDocument/2006/relationships/hyperlink" Target="https://en.wikipedia.org/wiki/Christian_Catholic_Church_of_Switzerland" TargetMode="External"/><Relationship Id="rId2" Type="http://schemas.openxmlformats.org/officeDocument/2006/relationships/hyperlink" Target="https://en.wikipedia.org/wiki/Religion" TargetMode="External"/><Relationship Id="rId16" Type="http://schemas.openxmlformats.org/officeDocument/2006/relationships/hyperlink" Target="https://en.wikipedia.org/wiki/Christendom#cite_note-Encyclop%C3%A6dia_Britannica-El_Salvador-81" TargetMode="External"/><Relationship Id="rId20" Type="http://schemas.openxmlformats.org/officeDocument/2006/relationships/hyperlink" Target="https://en.wikipedia.org/wiki/Georgian_Orthodox_church" TargetMode="External"/><Relationship Id="rId29" Type="http://schemas.openxmlformats.org/officeDocument/2006/relationships/hyperlink" Target="https://en.wikipedia.org/wiki/Monac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heocracy" TargetMode="External"/><Relationship Id="rId11" Type="http://schemas.openxmlformats.org/officeDocument/2006/relationships/hyperlink" Target="https://en.wikipedia.org/wiki/Costa_Rica" TargetMode="External"/><Relationship Id="rId24" Type="http://schemas.openxmlformats.org/officeDocument/2006/relationships/hyperlink" Target="https://en.wikipedia.org/wiki/Christendom#cite_note-Encyclop%C3%A6dia_Britannica-Iceland-83" TargetMode="External"/><Relationship Id="rId32" Type="http://schemas.openxmlformats.org/officeDocument/2006/relationships/hyperlink" Target="https://en.wikipedia.org/wiki/Romanian_Orthodox_Church" TargetMode="External"/><Relationship Id="rId37" Type="http://schemas.openxmlformats.org/officeDocument/2006/relationships/hyperlink" Target="https://en.wikipedia.org/wiki/Swiss_Reformed_Church" TargetMode="External"/><Relationship Id="rId5" Type="http://schemas.openxmlformats.org/officeDocument/2006/relationships/hyperlink" Target="https://en.wikipedia.org/wiki/Secular_state" TargetMode="External"/><Relationship Id="rId15" Type="http://schemas.openxmlformats.org/officeDocument/2006/relationships/hyperlink" Target="https://en.wikipedia.org/wiki/El_Salvador" TargetMode="External"/><Relationship Id="rId23" Type="http://schemas.openxmlformats.org/officeDocument/2006/relationships/hyperlink" Target="https://en.wikipedia.org/wiki/Church_of_Iceland" TargetMode="External"/><Relationship Id="rId28" Type="http://schemas.openxmlformats.org/officeDocument/2006/relationships/hyperlink" Target="https://en.wikipedia.org/wiki/Christendom#cite_note-Encyclop%C3%A6dia_Britannica-Malta-85" TargetMode="External"/><Relationship Id="rId36" Type="http://schemas.openxmlformats.org/officeDocument/2006/relationships/hyperlink" Target="https://en.wikipedia.org/wiki/Christendom#cite_note-Encyclop%C3%A6dia_Britannica-Vatican_City-88" TargetMode="External"/><Relationship Id="rId10" Type="http://schemas.openxmlformats.org/officeDocument/2006/relationships/hyperlink" Target="https://en.wikipedia.org/wiki/Christendom#cite_note-Armenian_National_Committee_of_America-Armenia-78" TargetMode="External"/><Relationship Id="rId19" Type="http://schemas.openxmlformats.org/officeDocument/2006/relationships/hyperlink" Target="https://en.wikipedia.org/wiki/Georgia_(country)" TargetMode="External"/><Relationship Id="rId31" Type="http://schemas.openxmlformats.org/officeDocument/2006/relationships/hyperlink" Target="https://en.wikipedia.org/wiki/Romania" TargetMode="External"/><Relationship Id="rId4" Type="http://schemas.openxmlformats.org/officeDocument/2006/relationships/hyperlink" Target="https://en.wikipedia.org/wiki/Sovereign_state" TargetMode="External"/><Relationship Id="rId9" Type="http://schemas.openxmlformats.org/officeDocument/2006/relationships/hyperlink" Target="https://en.wikipedia.org/wiki/Armenian_Apostolic_Church" TargetMode="External"/><Relationship Id="rId14" Type="http://schemas.openxmlformats.org/officeDocument/2006/relationships/hyperlink" Target="https://en.wikipedia.org/wiki/Christendom#cite_note-Encyclop%C3%A6dia_Britannica-Denmark-80" TargetMode="External"/><Relationship Id="rId22" Type="http://schemas.openxmlformats.org/officeDocument/2006/relationships/hyperlink" Target="https://en.wikipedia.org/wiki/Iceland" TargetMode="External"/><Relationship Id="rId27" Type="http://schemas.openxmlformats.org/officeDocument/2006/relationships/hyperlink" Target="https://en.wikipedia.org/wiki/Malta" TargetMode="External"/><Relationship Id="rId30" Type="http://schemas.openxmlformats.org/officeDocument/2006/relationships/hyperlink" Target="https://en.wikipedia.org/wiki/Christendom#cite_note-Encyclop%C3%A6dia_Britannica-Monaco-86" TargetMode="External"/><Relationship Id="rId35" Type="http://schemas.openxmlformats.org/officeDocument/2006/relationships/hyperlink" Target="https://en.wikipedia.org/wiki/Vatican_City" TargetMode="External"/><Relationship Id="rId8" Type="http://schemas.openxmlformats.org/officeDocument/2006/relationships/hyperlink" Target="https://en.wikipedia.org/wiki/Armenia" TargetMode="External"/><Relationship Id="rId3" Type="http://schemas.openxmlformats.org/officeDocument/2006/relationships/hyperlink" Target="https://en.wikipedia.org/wiki/Cre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Náboženství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125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5" y="421391"/>
            <a:ext cx="10809748" cy="55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8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90" y="232757"/>
            <a:ext cx="11043101" cy="62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3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4" y="471487"/>
            <a:ext cx="11870575" cy="62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0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5" y="618067"/>
            <a:ext cx="11388435" cy="60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2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E070742-5326-4980-ACC3-1A2CBBB7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39" y="95250"/>
            <a:ext cx="1157885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0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90945"/>
            <a:ext cx="11762508" cy="62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04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87036"/>
            <a:ext cx="12025745" cy="64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5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" y="207818"/>
            <a:ext cx="11741728" cy="63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9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8335C-619B-4B0E-9C2F-92AAB12C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náboženství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F5405F-3A04-47E9-B59B-288F2F737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 </a:t>
            </a:r>
            <a:r>
              <a:rPr lang="en-US" b="1" dirty="0"/>
              <a:t>state religion</a:t>
            </a:r>
            <a:r>
              <a:rPr lang="en-US" dirty="0"/>
              <a:t> (also called an </a:t>
            </a:r>
            <a:r>
              <a:rPr lang="en-US" b="1" dirty="0"/>
              <a:t>established religion</a:t>
            </a:r>
            <a:r>
              <a:rPr lang="en-US" dirty="0"/>
              <a:t> or </a:t>
            </a:r>
            <a:r>
              <a:rPr lang="en-US" b="1" dirty="0"/>
              <a:t>official religion</a:t>
            </a:r>
            <a:r>
              <a:rPr lang="en-US" dirty="0"/>
              <a:t>) is a </a:t>
            </a:r>
            <a:r>
              <a:rPr lang="en-US" dirty="0">
                <a:hlinkClick r:id="rId2" tooltip="Religion"/>
              </a:rPr>
              <a:t>religious</a:t>
            </a:r>
            <a:r>
              <a:rPr lang="en-US" dirty="0"/>
              <a:t> body or </a:t>
            </a:r>
            <a:r>
              <a:rPr lang="en-US" dirty="0">
                <a:hlinkClick r:id="rId3" tooltip="Creed"/>
              </a:rPr>
              <a:t>creed</a:t>
            </a:r>
            <a:r>
              <a:rPr lang="en-US" dirty="0"/>
              <a:t> officially endorsed by the </a:t>
            </a:r>
            <a:r>
              <a:rPr lang="en-US" dirty="0">
                <a:hlinkClick r:id="rId4" tooltip="Sovereign state"/>
              </a:rPr>
              <a:t>state</a:t>
            </a:r>
            <a:r>
              <a:rPr lang="en-US" dirty="0"/>
              <a:t>. A state with an official religion, while not </a:t>
            </a:r>
            <a:r>
              <a:rPr lang="en-US" dirty="0">
                <a:hlinkClick r:id="rId5" tooltip="Secular state"/>
              </a:rPr>
              <a:t>secular</a:t>
            </a:r>
            <a:r>
              <a:rPr lang="en-US" dirty="0"/>
              <a:t>, is not necessarily a </a:t>
            </a:r>
            <a:r>
              <a:rPr lang="en-US" dirty="0">
                <a:hlinkClick r:id="rId6" tooltip="Theocracy"/>
              </a:rPr>
              <a:t>theocracy</a:t>
            </a:r>
            <a:r>
              <a:rPr lang="en-US" dirty="0"/>
              <a:t>, a country whose rulers have both secular and spiritual authority. State religions are official or government-sanctioned establishments of a religion, but the state does not need be under the control of the religion (as in a theocracy) nor is the state-sanctioned religion necessarily under the control of the state.</a:t>
            </a:r>
            <a:endParaRPr lang="cs-CZ" dirty="0"/>
          </a:p>
          <a:p>
            <a:r>
              <a:rPr lang="en-US" dirty="0"/>
              <a:t>Many Christians not only live under, but also have an official status in, a </a:t>
            </a:r>
            <a:r>
              <a:rPr lang="en-US" dirty="0">
                <a:hlinkClick r:id="rId7" tooltip="State religion"/>
              </a:rPr>
              <a:t>state religion</a:t>
            </a:r>
            <a:r>
              <a:rPr lang="en-US" dirty="0"/>
              <a:t> of the following nations: </a:t>
            </a:r>
            <a:r>
              <a:rPr lang="en-US" dirty="0">
                <a:hlinkClick r:id="rId8" tooltip="Armenia"/>
              </a:rPr>
              <a:t>Armenia</a:t>
            </a:r>
            <a:r>
              <a:rPr lang="en-US" dirty="0"/>
              <a:t>(</a:t>
            </a:r>
            <a:r>
              <a:rPr lang="en-US" dirty="0">
                <a:hlinkClick r:id="rId9" tooltip="Armenian Apostolic Church"/>
              </a:rPr>
              <a:t>Armenian Apostolic Church</a:t>
            </a:r>
            <a:r>
              <a:rPr lang="en-US" dirty="0"/>
              <a:t>),</a:t>
            </a:r>
            <a:r>
              <a:rPr lang="en-US" baseline="30000" dirty="0">
                <a:hlinkClick r:id="rId10"/>
              </a:rPr>
              <a:t>[77]</a:t>
            </a:r>
            <a:r>
              <a:rPr lang="en-US" dirty="0"/>
              <a:t> </a:t>
            </a:r>
            <a:r>
              <a:rPr lang="en-US" dirty="0">
                <a:hlinkClick r:id="rId11" tooltip="Costa Rica"/>
              </a:rPr>
              <a:t>Costa Rica</a:t>
            </a:r>
            <a:r>
              <a:rPr lang="en-US" dirty="0"/>
              <a:t> (Roman Catholic Church),</a:t>
            </a:r>
            <a:r>
              <a:rPr lang="en-US" baseline="30000" dirty="0">
                <a:hlinkClick r:id="rId12"/>
              </a:rPr>
              <a:t>[78]</a:t>
            </a:r>
            <a:r>
              <a:rPr lang="en-US" dirty="0"/>
              <a:t> Denmark (</a:t>
            </a:r>
            <a:r>
              <a:rPr lang="en-US" dirty="0">
                <a:hlinkClick r:id="rId13" tooltip="Church of Denmark"/>
              </a:rPr>
              <a:t>Church of Denmark</a:t>
            </a:r>
            <a:r>
              <a:rPr lang="en-US" dirty="0"/>
              <a:t>),</a:t>
            </a:r>
            <a:r>
              <a:rPr lang="en-US" baseline="30000" dirty="0">
                <a:hlinkClick r:id="rId14"/>
              </a:rPr>
              <a:t>[79]</a:t>
            </a:r>
            <a:r>
              <a:rPr lang="en-US" dirty="0"/>
              <a:t> </a:t>
            </a:r>
            <a:r>
              <a:rPr lang="en-US" dirty="0">
                <a:hlinkClick r:id="rId15" tooltip="El Salvador"/>
              </a:rPr>
              <a:t>El Salvador</a:t>
            </a:r>
            <a:r>
              <a:rPr lang="en-US" dirty="0"/>
              <a:t>(Roman Catholic Church),</a:t>
            </a:r>
            <a:r>
              <a:rPr lang="en-US" baseline="30000" dirty="0">
                <a:hlinkClick r:id="rId16"/>
              </a:rPr>
              <a:t>[80]</a:t>
            </a:r>
            <a:r>
              <a:rPr lang="en-US" dirty="0"/>
              <a:t> England (</a:t>
            </a:r>
            <a:r>
              <a:rPr lang="en-US" dirty="0">
                <a:hlinkClick r:id="rId17" tooltip="Church of England"/>
              </a:rPr>
              <a:t>Church of England</a:t>
            </a:r>
            <a:r>
              <a:rPr lang="en-US" dirty="0"/>
              <a:t>),</a:t>
            </a:r>
            <a:r>
              <a:rPr lang="en-US" baseline="30000" dirty="0">
                <a:hlinkClick r:id="rId18"/>
              </a:rPr>
              <a:t>[81]</a:t>
            </a:r>
            <a:r>
              <a:rPr lang="en-US" dirty="0"/>
              <a:t> </a:t>
            </a:r>
            <a:r>
              <a:rPr lang="en-US" dirty="0">
                <a:hlinkClick r:id="rId19" tooltip="Georgia (country)"/>
              </a:rPr>
              <a:t>Georgia</a:t>
            </a:r>
            <a:r>
              <a:rPr lang="en-US" dirty="0"/>
              <a:t> (</a:t>
            </a:r>
            <a:r>
              <a:rPr lang="en-US" dirty="0">
                <a:hlinkClick r:id="rId20" tooltip="Georgian Orthodox church"/>
              </a:rPr>
              <a:t>Georgian Orthodox church</a:t>
            </a:r>
            <a:r>
              <a:rPr lang="en-US" dirty="0"/>
              <a:t>), Greece (</a:t>
            </a:r>
            <a:r>
              <a:rPr lang="en-US" dirty="0">
                <a:hlinkClick r:id="rId21" tooltip="Church of Greece"/>
              </a:rPr>
              <a:t>Church of Greece</a:t>
            </a:r>
            <a:r>
              <a:rPr lang="en-US" dirty="0"/>
              <a:t>), </a:t>
            </a:r>
            <a:r>
              <a:rPr lang="en-US" dirty="0">
                <a:hlinkClick r:id="rId22" tooltip="Iceland"/>
              </a:rPr>
              <a:t>Iceland</a:t>
            </a:r>
            <a:r>
              <a:rPr lang="en-US" dirty="0"/>
              <a:t> (</a:t>
            </a:r>
            <a:r>
              <a:rPr lang="en-US" dirty="0">
                <a:hlinkClick r:id="rId23" tooltip="Church of Iceland"/>
              </a:rPr>
              <a:t>Church of Iceland</a:t>
            </a:r>
            <a:r>
              <a:rPr lang="en-US" dirty="0"/>
              <a:t>),</a:t>
            </a:r>
            <a:r>
              <a:rPr lang="en-US" baseline="30000" dirty="0">
                <a:hlinkClick r:id="rId24"/>
              </a:rPr>
              <a:t>[82]</a:t>
            </a:r>
            <a:r>
              <a:rPr lang="en-US" dirty="0"/>
              <a:t> </a:t>
            </a:r>
            <a:r>
              <a:rPr lang="en-US" dirty="0">
                <a:hlinkClick r:id="rId25" tooltip="Liechtenstein"/>
              </a:rPr>
              <a:t>Liechtenstein</a:t>
            </a:r>
            <a:r>
              <a:rPr lang="en-US" dirty="0"/>
              <a:t> (Roman Catholic Church),</a:t>
            </a:r>
            <a:r>
              <a:rPr lang="en-US" baseline="30000" dirty="0">
                <a:hlinkClick r:id="rId26"/>
              </a:rPr>
              <a:t>[83]</a:t>
            </a:r>
            <a:r>
              <a:rPr lang="en-US" dirty="0"/>
              <a:t> </a:t>
            </a:r>
            <a:r>
              <a:rPr lang="en-US" dirty="0">
                <a:hlinkClick r:id="rId27" tooltip="Malta"/>
              </a:rPr>
              <a:t>Malta</a:t>
            </a:r>
            <a:r>
              <a:rPr lang="en-US" dirty="0"/>
              <a:t> (Roman Catholic Church),</a:t>
            </a:r>
            <a:r>
              <a:rPr lang="en-US" baseline="30000" dirty="0">
                <a:hlinkClick r:id="rId28"/>
              </a:rPr>
              <a:t>[84]</a:t>
            </a:r>
            <a:r>
              <a:rPr lang="en-US" dirty="0">
                <a:hlinkClick r:id="rId29" tooltip="Monaco"/>
              </a:rPr>
              <a:t>Monaco</a:t>
            </a:r>
            <a:r>
              <a:rPr lang="en-US" dirty="0"/>
              <a:t> (Roman Catholic Church),</a:t>
            </a:r>
            <a:r>
              <a:rPr lang="en-US" baseline="30000" dirty="0">
                <a:hlinkClick r:id="rId30"/>
              </a:rPr>
              <a:t>[85]</a:t>
            </a:r>
            <a:r>
              <a:rPr lang="en-US" dirty="0"/>
              <a:t> </a:t>
            </a:r>
            <a:r>
              <a:rPr lang="en-US" dirty="0">
                <a:hlinkClick r:id="rId31" tooltip="Romania"/>
              </a:rPr>
              <a:t>Romania</a:t>
            </a:r>
            <a:r>
              <a:rPr lang="en-US" dirty="0"/>
              <a:t> (</a:t>
            </a:r>
            <a:r>
              <a:rPr lang="en-US" dirty="0">
                <a:hlinkClick r:id="rId32" tooltip="Romanian Orthodox Church"/>
              </a:rPr>
              <a:t>Romanian Orthodox Church</a:t>
            </a:r>
            <a:r>
              <a:rPr lang="en-US" dirty="0"/>
              <a:t>), Norway (</a:t>
            </a:r>
            <a:r>
              <a:rPr lang="en-US" dirty="0">
                <a:hlinkClick r:id="rId33" tooltip="Church of Norway"/>
              </a:rPr>
              <a:t>Church of Norway</a:t>
            </a:r>
            <a:r>
              <a:rPr lang="en-US" dirty="0"/>
              <a:t>),</a:t>
            </a:r>
            <a:r>
              <a:rPr lang="en-US" baseline="30000" dirty="0">
                <a:hlinkClick r:id="rId34"/>
              </a:rPr>
              <a:t>[86]</a:t>
            </a:r>
            <a:r>
              <a:rPr lang="en-US" dirty="0"/>
              <a:t> </a:t>
            </a:r>
            <a:r>
              <a:rPr lang="en-US" dirty="0">
                <a:hlinkClick r:id="rId35" tooltip="Vatican City"/>
              </a:rPr>
              <a:t>Vatican City</a:t>
            </a:r>
            <a:r>
              <a:rPr lang="en-US" dirty="0"/>
              <a:t>(Roman Catholic Church),</a:t>
            </a:r>
            <a:r>
              <a:rPr lang="en-US" baseline="30000" dirty="0">
                <a:hlinkClick r:id="rId36"/>
              </a:rPr>
              <a:t>[87]</a:t>
            </a:r>
            <a:r>
              <a:rPr lang="en-US" dirty="0"/>
              <a:t> Switzerland (Roman Catholic Church, </a:t>
            </a:r>
            <a:r>
              <a:rPr lang="en-US" dirty="0">
                <a:hlinkClick r:id="rId37" tooltip="Swiss Reformed Church"/>
              </a:rPr>
              <a:t>Swiss Reformed Church</a:t>
            </a:r>
            <a:r>
              <a:rPr lang="en-US" dirty="0"/>
              <a:t> and </a:t>
            </a:r>
            <a:r>
              <a:rPr lang="en-US" dirty="0">
                <a:hlinkClick r:id="rId38" tooltip="Christian Catholic Church of Switzerland"/>
              </a:rPr>
              <a:t>Christian Catholic Church of Switzerland</a:t>
            </a:r>
            <a:r>
              <a:rPr lang="en-US" dirty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671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69720D0-513C-4184-A89A-87CE02C98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79" y="297712"/>
            <a:ext cx="11408735" cy="63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0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75" y="1014153"/>
            <a:ext cx="10149840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B9A6077-E5E6-4D82-8303-13EA528EE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61950"/>
            <a:ext cx="11811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09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45473"/>
            <a:ext cx="11617036" cy="65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97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249382"/>
            <a:ext cx="1163781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93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5" y="249383"/>
            <a:ext cx="11845637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26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9" y="257695"/>
            <a:ext cx="11662756" cy="63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88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207819"/>
            <a:ext cx="11679381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42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" y="249383"/>
            <a:ext cx="11575473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23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" y="415637"/>
            <a:ext cx="1126374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97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15" y="681037"/>
            <a:ext cx="8196349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91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145472"/>
            <a:ext cx="11575473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5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8" y="182881"/>
            <a:ext cx="11180620" cy="62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6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28" y="615142"/>
            <a:ext cx="10458450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1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" y="623456"/>
            <a:ext cx="11230495" cy="56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4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576262"/>
            <a:ext cx="111061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3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0" y="182879"/>
            <a:ext cx="10183091" cy="65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1" y="382385"/>
            <a:ext cx="10432473" cy="617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6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5" y="270164"/>
            <a:ext cx="11720944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216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</Words>
  <Application>Microsoft Office PowerPoint</Application>
  <PresentationFormat>Širokoúhlá obrazovka</PresentationFormat>
  <Paragraphs>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Náboženství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Státní náboženství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Náboženství</dc:title>
  <dc:creator>37405612,Michael Romancov,staffs</dc:creator>
  <cp:lastModifiedBy>37405612,Michael Romancov,staffs</cp:lastModifiedBy>
  <cp:revision>13</cp:revision>
  <dcterms:created xsi:type="dcterms:W3CDTF">2019-02-19T08:21:46Z</dcterms:created>
  <dcterms:modified xsi:type="dcterms:W3CDTF">2019-02-26T10:03:56Z</dcterms:modified>
</cp:coreProperties>
</file>