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2" r:id="rId9"/>
    <p:sldId id="263" r:id="rId10"/>
    <p:sldId id="265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4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37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31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5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91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17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5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9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53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2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DF86-11E3-4DD8-A360-5C80A1CD66E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638A-4877-4982-8251-5B4352B11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2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1132637"/>
            <a:ext cx="9144000" cy="2387600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SKANDINÁVIE 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ZA DRUHÉ SVĚTOVÉ VÁLKY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11926" y="4886035"/>
            <a:ext cx="8756073" cy="153323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Zdenko MARŠÁLEK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Ústav pro soudobé dějiny AV ČR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1" y="4350757"/>
            <a:ext cx="1109518" cy="18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0"/>
            <a:ext cx="3670300" cy="363684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128539"/>
            <a:ext cx="5281168" cy="3505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3633739"/>
            <a:ext cx="5281168" cy="3511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636847"/>
            <a:ext cx="62293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90700"/>
            <a:ext cx="6408106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60" y="-32940"/>
            <a:ext cx="6645873" cy="3206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1" y="3173810"/>
            <a:ext cx="5981634" cy="36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20" y="0"/>
            <a:ext cx="8485759" cy="7785100"/>
          </a:xfrm>
        </p:spPr>
      </p:pic>
    </p:spTree>
    <p:extLst>
      <p:ext uri="{BB962C8B-B14F-4D97-AF65-F5344CB8AC3E}">
        <p14:creationId xmlns:p14="http://schemas.microsoft.com/office/powerpoint/2010/main" val="7547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3352" y="365125"/>
            <a:ext cx="8877348" cy="1325563"/>
          </a:xfrm>
        </p:spPr>
        <p:txBody>
          <a:bodyPr/>
          <a:lstStyle/>
          <a:p>
            <a:r>
              <a:rPr lang="cs-CZ" b="1" dirty="0" smtClean="0">
                <a:latin typeface="Arial Black" panose="020B0A04020102020204" pitchFamily="34" charset="0"/>
              </a:rPr>
              <a:t>ODBOJOVÉ HNUTÍ</a:t>
            </a:r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72" y="1357154"/>
            <a:ext cx="3259328" cy="359227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7" y="0"/>
            <a:ext cx="2657666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52" y="2578100"/>
            <a:ext cx="5435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latin typeface="Arial Black" panose="020B0A04020102020204" pitchFamily="34" charset="0"/>
              </a:rPr>
              <a:t>FINSKO: TZV. POKRAČOVACÍ VÁLKA</a:t>
            </a:r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5" y="1419224"/>
            <a:ext cx="5926479" cy="52101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08" y="1346201"/>
            <a:ext cx="5028592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latin typeface="Arial Black" panose="020B0A04020102020204" pitchFamily="34" charset="0"/>
              </a:rPr>
              <a:t>PODMÍNKY OKUPACE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16844"/>
            <a:ext cx="3403600" cy="3771900"/>
          </a:xfrm>
        </p:spPr>
      </p:pic>
      <p:sp>
        <p:nvSpPr>
          <p:cNvPr id="5" name="AutoShape 2" descr="Vidkun Quisling (1887-1945) | Skandinávský dům"/>
          <p:cNvSpPr>
            <a:spLocks noChangeAspect="1" noChangeArrowheads="1"/>
          </p:cNvSpPr>
          <p:nvPr/>
        </p:nvSpPr>
        <p:spPr bwMode="auto">
          <a:xfrm>
            <a:off x="155575" y="-1012825"/>
            <a:ext cx="15716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77" y="1296988"/>
            <a:ext cx="3923448" cy="53977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33" y="2742407"/>
            <a:ext cx="5118944" cy="32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365125"/>
            <a:ext cx="9531350" cy="288850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latin typeface="Arial Black" panose="020B0A04020102020204" pitchFamily="34" charset="0"/>
              </a:rPr>
              <a:t>ŠVÉDSKO ZA VÁLKY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634954"/>
            <a:ext cx="4364207" cy="27701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99" y="3529012"/>
            <a:ext cx="4377353" cy="29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atin typeface="Arial Black" panose="020B0A04020102020204" pitchFamily="34" charset="0"/>
              </a:rPr>
              <a:t>SOLIDARITA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525"/>
            <a:ext cx="5581277" cy="435133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64" y="2882900"/>
            <a:ext cx="5989186" cy="3606800"/>
          </a:xfrm>
          <a:prstGeom prst="rect">
            <a:avLst/>
          </a:prstGeom>
        </p:spPr>
      </p:pic>
      <p:sp>
        <p:nvSpPr>
          <p:cNvPr id="9" name="AutoShape 2" descr="Folke Bernadotte (1895-1948) - Find A Grave Memorial"/>
          <p:cNvSpPr>
            <a:spLocks noChangeAspect="1" noChangeArrowheads="1"/>
          </p:cNvSpPr>
          <p:nvPr/>
        </p:nvSpPr>
        <p:spPr bwMode="auto">
          <a:xfrm>
            <a:off x="155575" y="-876300"/>
            <a:ext cx="1381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2380952" cy="31428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86" y="365125"/>
            <a:ext cx="2355492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9600" y="-104775"/>
            <a:ext cx="7010400" cy="1933575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al Black" panose="020B0A04020102020204" pitchFamily="34" charset="0"/>
              </a:rPr>
              <a:t>DOPADY VÁLKY</a:t>
            </a:r>
            <a:endParaRPr lang="cs-CZ" sz="5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38" y="4517531"/>
            <a:ext cx="3937000" cy="221346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76" y="4517531"/>
            <a:ext cx="4128614" cy="2159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62" y="3810000"/>
            <a:ext cx="3890852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9179" y="365125"/>
            <a:ext cx="5173777" cy="2316430"/>
          </a:xfrm>
        </p:spPr>
        <p:txBody>
          <a:bodyPr/>
          <a:lstStyle/>
          <a:p>
            <a:pPr algn="ctr"/>
            <a:r>
              <a:rPr lang="cs-CZ" sz="5400" dirty="0" smtClean="0">
                <a:latin typeface="Arial Black" panose="020B0A04020102020204" pitchFamily="34" charset="0"/>
              </a:rPr>
              <a:t>Skandinávie</a:t>
            </a:r>
            <a:r>
              <a:rPr lang="cs-CZ" dirty="0" smtClean="0">
                <a:latin typeface="Arial Black" panose="020B0A04020102020204" pitchFamily="34" charset="0"/>
              </a:rPr>
              <a:t> 1938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6"/>
            <a:ext cx="6852863" cy="6852863"/>
          </a:xfrm>
        </p:spPr>
      </p:pic>
    </p:spTree>
    <p:extLst>
      <p:ext uri="{BB962C8B-B14F-4D97-AF65-F5344CB8AC3E}">
        <p14:creationId xmlns:p14="http://schemas.microsoft.com/office/powerpoint/2010/main" val="17506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298" y="184936"/>
            <a:ext cx="5373385" cy="4089114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al Black" panose="020B0A04020102020204" pitchFamily="34" charset="0"/>
              </a:rPr>
              <a:t>Skandinávie</a:t>
            </a:r>
            <a:r>
              <a:rPr lang="cs-CZ" dirty="0" smtClean="0">
                <a:latin typeface="Arial Black" panose="020B0A04020102020204" pitchFamily="34" charset="0"/>
              </a:rPr>
              <a:t> 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v Evropě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/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1938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75461" cy="6878097"/>
          </a:xfrm>
        </p:spPr>
      </p:pic>
    </p:spTree>
    <p:extLst>
      <p:ext uri="{BB962C8B-B14F-4D97-AF65-F5344CB8AC3E}">
        <p14:creationId xmlns:p14="http://schemas.microsoft.com/office/powerpoint/2010/main" val="15313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565" y="-203200"/>
            <a:ext cx="12563565" cy="7061200"/>
          </a:xfrm>
        </p:spPr>
      </p:pic>
    </p:spTree>
    <p:extLst>
      <p:ext uri="{BB962C8B-B14F-4D97-AF65-F5344CB8AC3E}">
        <p14:creationId xmlns:p14="http://schemas.microsoft.com/office/powerpoint/2010/main" val="37938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975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Black" panose="020B0A04020102020204" pitchFamily="34" charset="0"/>
              </a:rPr>
              <a:t>Ve třicátých letech bylo norské obchodní loďstvo </a:t>
            </a:r>
            <a:r>
              <a:rPr lang="cs-CZ" b="1" dirty="0" smtClean="0">
                <a:latin typeface="Arial Black" panose="020B0A04020102020204" pitchFamily="34" charset="0"/>
              </a:rPr>
              <a:t>co do tonáže</a:t>
            </a:r>
            <a:br>
              <a:rPr lang="cs-CZ" b="1" dirty="0" smtClean="0">
                <a:latin typeface="Arial Black" panose="020B0A040201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</a:rPr>
              <a:t>čtvrté</a:t>
            </a:r>
            <a:r>
              <a:rPr lang="cs-CZ" b="1" dirty="0" smtClean="0">
                <a:latin typeface="Arial Black" panose="020B0A04020102020204" pitchFamily="34" charset="0"/>
              </a:rPr>
              <a:t> na světě</a:t>
            </a:r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13600" cy="4628727"/>
          </a:xfrm>
        </p:spPr>
      </p:pic>
      <p:sp>
        <p:nvSpPr>
          <p:cNvPr id="7" name="AutoShape 2" descr="Nortraship (Norway)"/>
          <p:cNvSpPr>
            <a:spLocks noChangeAspect="1" noChangeArrowheads="1"/>
          </p:cNvSpPr>
          <p:nvPr/>
        </p:nvSpPr>
        <p:spPr bwMode="auto">
          <a:xfrm>
            <a:off x="155575" y="-784225"/>
            <a:ext cx="2790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907315"/>
            <a:ext cx="4514850" cy="26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 smtClean="0">
                <a:latin typeface="Arial Black" panose="020B0A04020102020204" pitchFamily="34" charset="0"/>
              </a:rPr>
              <a:t>ZIMNÍ VÁLKA</a:t>
            </a:r>
            <a:endParaRPr lang="cs-CZ" sz="66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500" y="4330699"/>
            <a:ext cx="10655300" cy="2336801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30. listopad 1939 – 3. březen 1940</a:t>
            </a:r>
          </a:p>
          <a:p>
            <a:r>
              <a:rPr lang="cs-CZ" b="1" dirty="0" smtClean="0"/>
              <a:t>Sovětský svaz napadl Finsko</a:t>
            </a:r>
          </a:p>
          <a:p>
            <a:r>
              <a:rPr lang="cs-CZ" b="1" dirty="0" smtClean="0"/>
              <a:t>Finsko se hrdinně a úspěšně bránilo, ale obrovské přesile muselo podlehnout</a:t>
            </a:r>
          </a:p>
          <a:p>
            <a:r>
              <a:rPr lang="cs-CZ" b="1" dirty="0"/>
              <a:t>Z</a:t>
            </a:r>
            <a:r>
              <a:rPr lang="cs-CZ" b="1" dirty="0" smtClean="0"/>
              <a:t>atvrzelá obrana nicméně Finsku uchránila nezávislost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9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00"/>
            <a:ext cx="12319000" cy="72771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1" y="-92075"/>
            <a:ext cx="3236913" cy="32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-253999"/>
            <a:ext cx="10541000" cy="194468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latin typeface="Arial Black" panose="020B0A04020102020204" pitchFamily="34" charset="0"/>
              </a:rPr>
              <a:t>SKANDINÁVSKÁ SOLIDARITA</a:t>
            </a:r>
            <a:endParaRPr lang="cs-CZ" sz="4800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7" y="1308163"/>
            <a:ext cx="3718984" cy="52736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84" y="1398650"/>
            <a:ext cx="4813300" cy="32304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01" y="3556000"/>
            <a:ext cx="4444199" cy="30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31800" y="365125"/>
            <a:ext cx="7277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smtClean="0">
                <a:latin typeface="Arial Black" panose="020B0A04020102020204" pitchFamily="34" charset="0"/>
              </a:rPr>
              <a:t>NĚMECKÝ ÚTOK</a:t>
            </a:r>
            <a:r>
              <a:rPr lang="cs-CZ" b="1" dirty="0" smtClean="0">
                <a:latin typeface="Arial Black" panose="020B0A04020102020204" pitchFamily="34" charset="0"/>
              </a:rPr>
              <a:t/>
            </a:r>
            <a:br>
              <a:rPr lang="cs-CZ" b="1" dirty="0" smtClean="0">
                <a:latin typeface="Arial Black" panose="020B0A040201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</a:rPr>
              <a:t>duben 1940</a:t>
            </a:r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51025"/>
            <a:ext cx="5952759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5575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75</Words>
  <Application>Microsoft Office PowerPoint</Application>
  <PresentationFormat>Širokoúhlá obrazovka</PresentationFormat>
  <Paragraphs>20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Motiv Office</vt:lpstr>
      <vt:lpstr>SKANDINÁVIE  ZA DRUHÉ SVĚTOVÉ VÁLKY</vt:lpstr>
      <vt:lpstr>Skandinávie 1938</vt:lpstr>
      <vt:lpstr>Skandinávie  v Evropě  1938</vt:lpstr>
      <vt:lpstr>Prezentace aplikace PowerPoint</vt:lpstr>
      <vt:lpstr>Ve třicátých letech bylo norské obchodní loďstvo co do tonáže čtvrté na světě</vt:lpstr>
      <vt:lpstr>ZIMNÍ VÁLKA</vt:lpstr>
      <vt:lpstr>Prezentace aplikace PowerPoint</vt:lpstr>
      <vt:lpstr>SKANDINÁVSKÁ SOLIDARITA</vt:lpstr>
      <vt:lpstr>NĚMECKÝ ÚTOK duben 1940</vt:lpstr>
      <vt:lpstr>Prezentace aplikace PowerPoint</vt:lpstr>
      <vt:lpstr>Prezentace aplikace PowerPoint</vt:lpstr>
      <vt:lpstr>Prezentace aplikace PowerPoint</vt:lpstr>
      <vt:lpstr>ODBOJOVÉ HNUTÍ</vt:lpstr>
      <vt:lpstr>FINSKO: TZV. POKRAČOVACÍ VÁLKA</vt:lpstr>
      <vt:lpstr>PODMÍNKY OKUPACE</vt:lpstr>
      <vt:lpstr>ŠVÉDSKO ZA VÁLKY</vt:lpstr>
      <vt:lpstr>SOLIDARITA</vt:lpstr>
      <vt:lpstr>DOPADY VÁLKY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ZM</dc:creator>
  <cp:lastModifiedBy>ZM</cp:lastModifiedBy>
  <cp:revision>19</cp:revision>
  <dcterms:created xsi:type="dcterms:W3CDTF">2020-11-10T18:46:29Z</dcterms:created>
  <dcterms:modified xsi:type="dcterms:W3CDTF">2020-11-10T22:10:07Z</dcterms:modified>
</cp:coreProperties>
</file>