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0" r:id="rId4"/>
    <p:sldId id="274" r:id="rId5"/>
    <p:sldId id="272" r:id="rId6"/>
    <p:sldId id="262" r:id="rId7"/>
    <p:sldId id="271" r:id="rId8"/>
    <p:sldId id="273" r:id="rId9"/>
    <p:sldId id="260" r:id="rId10"/>
    <p:sldId id="269" r:id="rId11"/>
    <p:sldId id="261" r:id="rId12"/>
    <p:sldId id="267" r:id="rId13"/>
    <p:sldId id="268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25" name="Podnadpis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31" name="Zástupný symbol pro datum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D8642D8-F106-4C7F-8CED-7C60415280CC}" type="datetimeFigureOut">
              <a:rPr lang="cs-CZ" smtClean="0"/>
              <a:pPr/>
              <a:t>05.10.2023</a:t>
            </a:fld>
            <a:endParaRPr lang="cs-CZ"/>
          </a:p>
        </p:txBody>
      </p:sp>
      <p:sp>
        <p:nvSpPr>
          <p:cNvPr id="18" name="Zástupný symbol pro zápatí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213580F-5D47-40CD-94BD-206079A86A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42D8-F106-4C7F-8CED-7C60415280CC}" type="datetimeFigureOut">
              <a:rPr lang="cs-CZ" smtClean="0"/>
              <a:pPr/>
              <a:t>05.10.2023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580F-5D47-40CD-94BD-206079A86A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DD8642D8-F106-4C7F-8CED-7C60415280CC}" type="datetimeFigureOut">
              <a:rPr lang="cs-CZ" smtClean="0"/>
              <a:pPr/>
              <a:t>05.10.2023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213580F-5D47-40CD-94BD-206079A86A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42D8-F106-4C7F-8CED-7C60415280CC}" type="datetimeFigureOut">
              <a:rPr lang="cs-CZ" smtClean="0"/>
              <a:pPr/>
              <a:t>05.10.2023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580F-5D47-40CD-94BD-206079A86A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D8642D8-F106-4C7F-8CED-7C60415280CC}" type="datetimeFigureOut">
              <a:rPr lang="cs-CZ" smtClean="0"/>
              <a:pPr/>
              <a:t>05.10.2023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B213580F-5D47-40CD-94BD-206079A86A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42D8-F106-4C7F-8CED-7C60415280CC}" type="datetimeFigureOut">
              <a:rPr lang="cs-CZ" smtClean="0"/>
              <a:pPr/>
              <a:t>05.10.2023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580F-5D47-40CD-94BD-206079A86A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42D8-F106-4C7F-8CED-7C60415280CC}" type="datetimeFigureOut">
              <a:rPr lang="cs-CZ" smtClean="0"/>
              <a:pPr/>
              <a:t>05.10.2023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580F-5D47-40CD-94BD-206079A86A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42D8-F106-4C7F-8CED-7C60415280CC}" type="datetimeFigureOut">
              <a:rPr lang="cs-CZ" smtClean="0"/>
              <a:pPr/>
              <a:t>05.10.2023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580F-5D47-40CD-94BD-206079A86A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D8642D8-F106-4C7F-8CED-7C60415280CC}" type="datetimeFigureOut">
              <a:rPr lang="cs-CZ" smtClean="0"/>
              <a:pPr/>
              <a:t>05.10.2023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580F-5D47-40CD-94BD-206079A86A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42D8-F106-4C7F-8CED-7C60415280CC}" type="datetimeFigureOut">
              <a:rPr lang="cs-CZ" smtClean="0"/>
              <a:pPr/>
              <a:t>05.10.2023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580F-5D47-40CD-94BD-206079A86A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42D8-F106-4C7F-8CED-7C60415280CC}" type="datetimeFigureOut">
              <a:rPr lang="cs-CZ" smtClean="0"/>
              <a:pPr/>
              <a:t>05.10.2023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580F-5D47-40CD-94BD-206079A86A4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obrázek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/>
              <a:t>Klepnutím na ikonu přidáte obrázek.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nadpis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1" name="Zástupný symbol pro text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27" name="Zástupný symbol pro datum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D8642D8-F106-4C7F-8CED-7C60415280CC}" type="datetimeFigureOut">
              <a:rPr lang="cs-CZ" smtClean="0"/>
              <a:pPr/>
              <a:t>05.10.2023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213580F-5D47-40CD-94BD-206079A86A4E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1. den</a:t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Jmenuju se………</a:t>
            </a:r>
          </a:p>
          <a:p>
            <a:pPr>
              <a:defRPr/>
            </a:pPr>
            <a:r>
              <a:rPr lang="cs-CZ" dirty="0"/>
              <a:t>Jsem student/ studentka.</a:t>
            </a:r>
          </a:p>
          <a:p>
            <a:pPr>
              <a:defRPr/>
            </a:pPr>
            <a:r>
              <a:rPr lang="cs-CZ" dirty="0"/>
              <a:t>Nejsem učitel/ učitelka.</a:t>
            </a:r>
          </a:p>
          <a:p>
            <a:pPr>
              <a:defRPr/>
            </a:pPr>
            <a:r>
              <a:rPr lang="cs-CZ" dirty="0"/>
              <a:t>Jsem Ital/ Italka.</a:t>
            </a:r>
          </a:p>
          <a:p>
            <a:pPr>
              <a:defRPr/>
            </a:pPr>
            <a:r>
              <a:rPr lang="cs-CZ" dirty="0"/>
              <a:t>Nejsem Čech/ Češka.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58822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Být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0" y="1628800"/>
            <a:ext cx="4211960" cy="5616624"/>
          </a:xfrm>
        </p:spPr>
        <p:txBody>
          <a:bodyPr>
            <a:normAutofit/>
          </a:bodyPr>
          <a:lstStyle/>
          <a:p>
            <a:r>
              <a:rPr lang="cs-CZ" dirty="0"/>
              <a:t>Odkud ……..?</a:t>
            </a:r>
          </a:p>
          <a:p>
            <a:r>
              <a:rPr lang="cs-CZ" dirty="0"/>
              <a:t>……….Vietnamka.</a:t>
            </a:r>
          </a:p>
          <a:p>
            <a:r>
              <a:rPr lang="cs-CZ" dirty="0"/>
              <a:t>…….. Linda učitelka?</a:t>
            </a:r>
          </a:p>
          <a:p>
            <a:r>
              <a:rPr lang="cs-CZ" dirty="0"/>
              <a:t>Ne….Ona……studentka.</a:t>
            </a:r>
          </a:p>
          <a:p>
            <a:endParaRPr lang="cs-CZ" dirty="0"/>
          </a:p>
          <a:p>
            <a:r>
              <a:rPr lang="cs-CZ" dirty="0"/>
              <a:t>Odkud ….. </a:t>
            </a:r>
            <a:r>
              <a:rPr lang="cs-CZ" dirty="0" err="1"/>
              <a:t>Lao</a:t>
            </a:r>
            <a:r>
              <a:rPr lang="cs-CZ" dirty="0"/>
              <a:t>?</a:t>
            </a:r>
          </a:p>
          <a:p>
            <a:pPr>
              <a:buNone/>
            </a:pPr>
            <a:r>
              <a:rPr lang="cs-CZ" dirty="0">
                <a:solidFill>
                  <a:srgbClr val="FF0000"/>
                </a:solidFill>
              </a:rPr>
              <a:t>Formální</a:t>
            </a:r>
          </a:p>
          <a:p>
            <a:r>
              <a:rPr lang="cs-CZ" dirty="0"/>
              <a:t>Vy …….. z Číny?</a:t>
            </a:r>
          </a:p>
          <a:p>
            <a:r>
              <a:rPr lang="cs-CZ" dirty="0"/>
              <a:t>Ne, já …. z Koreje.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4065600" cy="4997152"/>
          </a:xfrm>
        </p:spPr>
        <p:txBody>
          <a:bodyPr>
            <a:normAutofit/>
          </a:bodyPr>
          <a:lstStyle/>
          <a:p>
            <a:r>
              <a:rPr lang="cs-CZ" dirty="0"/>
              <a:t>Odkud jsi?</a:t>
            </a:r>
          </a:p>
          <a:p>
            <a:r>
              <a:rPr lang="cs-CZ" dirty="0"/>
              <a:t>Jsem Vietnamka.</a:t>
            </a:r>
          </a:p>
          <a:p>
            <a:r>
              <a:rPr lang="cs-CZ" dirty="0"/>
              <a:t>Je Linda učitelka?</a:t>
            </a:r>
          </a:p>
          <a:p>
            <a:r>
              <a:rPr lang="cs-CZ" dirty="0" err="1"/>
              <a:t>Není</a:t>
            </a:r>
            <a:r>
              <a:rPr lang="cs-CZ" dirty="0"/>
              <a:t>.Ona je studentka.</a:t>
            </a:r>
          </a:p>
          <a:p>
            <a:r>
              <a:rPr lang="cs-CZ" dirty="0"/>
              <a:t>Odkud je </a:t>
            </a:r>
            <a:r>
              <a:rPr lang="cs-CZ" dirty="0" err="1"/>
              <a:t>Lao</a:t>
            </a:r>
            <a:r>
              <a:rPr lang="cs-CZ" dirty="0"/>
              <a:t>?</a:t>
            </a:r>
          </a:p>
          <a:p>
            <a:pPr>
              <a:buNone/>
            </a:pPr>
            <a:r>
              <a:rPr lang="cs-CZ" dirty="0">
                <a:solidFill>
                  <a:srgbClr val="FF0000"/>
                </a:solidFill>
              </a:rPr>
              <a:t>Formální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Jste z Číny?</a:t>
            </a:r>
          </a:p>
          <a:p>
            <a:r>
              <a:rPr lang="cs-CZ" dirty="0"/>
              <a:t>Ne, já jsem z Koreje.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 sz="4000" dirty="0"/>
              <a:t>Ptejte se (</a:t>
            </a:r>
            <a:r>
              <a:rPr lang="cs-CZ" altLang="cs-CZ" sz="4000" dirty="0" err="1"/>
              <a:t>ask</a:t>
            </a:r>
            <a:r>
              <a:rPr lang="cs-CZ" altLang="cs-CZ" sz="4000" dirty="0"/>
              <a:t>) a odpovídejte: Jsem/ nejsem......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/>
              <a:t>Jsi/ jste Čech/ Češka?</a:t>
            </a:r>
          </a:p>
          <a:p>
            <a:r>
              <a:rPr lang="cs-CZ" altLang="cs-CZ" dirty="0"/>
              <a:t>Jsi/ jste doma?</a:t>
            </a:r>
          </a:p>
          <a:p>
            <a:r>
              <a:rPr lang="cs-CZ" altLang="cs-CZ" dirty="0"/>
              <a:t>Jsi/ jste (taky) vegetarián/ vegetariánka?</a:t>
            </a:r>
          </a:p>
          <a:p>
            <a:r>
              <a:rPr lang="cs-CZ" altLang="cs-CZ" dirty="0"/>
              <a:t>Jsi/ jste ve škole?</a:t>
            </a:r>
          </a:p>
          <a:p>
            <a:r>
              <a:rPr lang="cs-CZ" altLang="cs-CZ" dirty="0"/>
              <a:t>Jsi/ jste prezident/ prezidentka?</a:t>
            </a:r>
          </a:p>
          <a:p>
            <a:r>
              <a:rPr lang="cs-CZ" altLang="cs-CZ" dirty="0"/>
              <a:t>Jsi/ jste herec/ herečka (</a:t>
            </a:r>
            <a:r>
              <a:rPr lang="cs-CZ" altLang="cs-CZ" dirty="0" err="1"/>
              <a:t>actor</a:t>
            </a:r>
            <a:r>
              <a:rPr lang="cs-CZ" altLang="cs-CZ" dirty="0"/>
              <a:t>)?</a:t>
            </a:r>
          </a:p>
          <a:p>
            <a:r>
              <a:rPr lang="cs-CZ" altLang="cs-CZ" dirty="0"/>
              <a:t>Jsi/ jste zpěvák/ zpěvačka (</a:t>
            </a:r>
            <a:r>
              <a:rPr lang="cs-CZ" altLang="cs-CZ" dirty="0" err="1"/>
              <a:t>singer</a:t>
            </a:r>
            <a:r>
              <a:rPr lang="cs-CZ" altLang="cs-CZ" dirty="0"/>
              <a:t>)?</a:t>
            </a:r>
          </a:p>
          <a:p>
            <a:r>
              <a:rPr lang="cs-CZ" altLang="cs-CZ" dirty="0"/>
              <a:t>Jsi/ jste optimista?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37852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Řekněte (</a:t>
            </a:r>
            <a:r>
              <a:rPr lang="cs-CZ" altLang="cs-CZ" dirty="0" err="1"/>
              <a:t>say</a:t>
            </a:r>
            <a:r>
              <a:rPr lang="cs-CZ" altLang="cs-CZ" dirty="0"/>
              <a:t>) 3 informace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 err="1"/>
              <a:t>Veronica</a:t>
            </a:r>
            <a:r>
              <a:rPr lang="cs-CZ" altLang="cs-CZ" dirty="0"/>
              <a:t> je .........</a:t>
            </a:r>
          </a:p>
          <a:p>
            <a:r>
              <a:rPr lang="cs-CZ" altLang="cs-CZ" dirty="0" err="1"/>
              <a:t>Veronica</a:t>
            </a:r>
            <a:r>
              <a:rPr lang="cs-CZ" altLang="cs-CZ" dirty="0"/>
              <a:t> není ............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620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 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23528" y="1196752"/>
            <a:ext cx="3654112" cy="4929411"/>
          </a:xfrm>
        </p:spPr>
        <p:txBody>
          <a:bodyPr>
            <a:normAutofit lnSpcReduction="10000"/>
          </a:bodyPr>
          <a:lstStyle/>
          <a:p>
            <a:r>
              <a:rPr lang="cs-CZ" dirty="0"/>
              <a:t>8: 00</a:t>
            </a:r>
          </a:p>
          <a:p>
            <a:pPr>
              <a:buNone/>
            </a:pPr>
            <a:r>
              <a:rPr lang="cs-CZ" dirty="0"/>
              <a:t>Dobré ………..</a:t>
            </a:r>
          </a:p>
          <a:p>
            <a:pPr>
              <a:buNone/>
            </a:pPr>
            <a:r>
              <a:rPr lang="cs-CZ" dirty="0"/>
              <a:t>(</a:t>
            </a:r>
            <a:r>
              <a:rPr lang="cs-CZ" dirty="0" err="1"/>
              <a:t>all</a:t>
            </a:r>
            <a:r>
              <a:rPr lang="cs-CZ" dirty="0"/>
              <a:t> </a:t>
            </a:r>
            <a:r>
              <a:rPr lang="cs-CZ" dirty="0" err="1"/>
              <a:t>day</a:t>
            </a:r>
            <a:r>
              <a:rPr lang="cs-CZ" dirty="0"/>
              <a:t>)</a:t>
            </a:r>
          </a:p>
          <a:p>
            <a:r>
              <a:rPr lang="cs-CZ" dirty="0"/>
              <a:t>Dobrý ……….</a:t>
            </a:r>
          </a:p>
          <a:p>
            <a:r>
              <a:rPr lang="cs-CZ" dirty="0"/>
              <a:t>18: 00</a:t>
            </a:r>
          </a:p>
          <a:p>
            <a:pPr>
              <a:buNone/>
            </a:pPr>
            <a:r>
              <a:rPr lang="cs-CZ" dirty="0"/>
              <a:t>Dobrý ………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Na….. 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139952" y="1196752"/>
            <a:ext cx="3559296" cy="4929411"/>
          </a:xfrm>
        </p:spPr>
        <p:txBody>
          <a:bodyPr>
            <a:normAutofit lnSpcReduction="10000"/>
          </a:bodyPr>
          <a:lstStyle/>
          <a:p>
            <a:r>
              <a:rPr lang="cs-CZ" dirty="0"/>
              <a:t>Dobré ráno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Dobrý den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Dobrý večer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NA SHLEDANOU</a:t>
            </a:r>
          </a:p>
        </p:txBody>
      </p:sp>
      <p:sp>
        <p:nvSpPr>
          <p:cNvPr id="5" name="Šipka doprava 4"/>
          <p:cNvSpPr/>
          <p:nvPr/>
        </p:nvSpPr>
        <p:spPr>
          <a:xfrm>
            <a:off x="2195736" y="62068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Šipka doleva 5"/>
          <p:cNvSpPr/>
          <p:nvPr/>
        </p:nvSpPr>
        <p:spPr>
          <a:xfrm>
            <a:off x="3851920" y="620688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 doprava 6"/>
          <p:cNvSpPr/>
          <p:nvPr/>
        </p:nvSpPr>
        <p:spPr>
          <a:xfrm>
            <a:off x="3851920" y="450912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Šipka doleva 7"/>
          <p:cNvSpPr/>
          <p:nvPr/>
        </p:nvSpPr>
        <p:spPr>
          <a:xfrm>
            <a:off x="2411760" y="4509120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AD8EA4F5-BB45-486F-A8B7-AF8753011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Formální seznámení</a:t>
            </a:r>
            <a:br>
              <a:rPr lang="cs-CZ" dirty="0"/>
            </a:br>
            <a:r>
              <a:rPr lang="cs-CZ" dirty="0"/>
              <a:t>(</a:t>
            </a:r>
            <a:r>
              <a:rPr lang="cs-CZ" dirty="0" err="1"/>
              <a:t>formal</a:t>
            </a:r>
            <a:r>
              <a:rPr lang="cs-CZ" dirty="0"/>
              <a:t> meeting)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F2094791-2F99-4A25-BA27-9C88BA7C42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Dobrý den. Jmenuju se Jana Králová. </a:t>
            </a:r>
          </a:p>
          <a:p>
            <a:r>
              <a:rPr lang="cs-CZ" dirty="0"/>
              <a:t>Filip Malý. Těší mě.</a:t>
            </a:r>
          </a:p>
          <a:p>
            <a:r>
              <a:rPr lang="cs-CZ" dirty="0"/>
              <a:t>Mě taky. Jak se máte?</a:t>
            </a:r>
          </a:p>
          <a:p>
            <a:r>
              <a:rPr lang="cs-CZ" dirty="0"/>
              <a:t>Děkuju, dobře. A vy?</a:t>
            </a:r>
          </a:p>
          <a:p>
            <a:r>
              <a:rPr lang="cs-CZ" dirty="0"/>
              <a:t>Jde to.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4FB44962-D70E-4FCC-A65A-DE30062F9781}"/>
              </a:ext>
            </a:extLst>
          </p:cNvPr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6F82BCD-2B37-4B5D-854D-F31DB46269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231" y="4293096"/>
            <a:ext cx="3026657" cy="2008276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8B09A89B-C185-4BFA-98E5-96E1DF590D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2641" y="4085384"/>
            <a:ext cx="3192016" cy="2129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282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9214CA-AF8F-418B-BB35-7D767DCE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se máte? 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6A21F80-E80A-4044-88C7-B441F73FE5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772816"/>
            <a:ext cx="3520440" cy="4353347"/>
          </a:xfrm>
        </p:spPr>
        <p:txBody>
          <a:bodyPr/>
          <a:lstStyle/>
          <a:p>
            <a:r>
              <a:rPr lang="cs-CZ" dirty="0"/>
              <a:t>Dobře! 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Ujde to./ Jde to. 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Špatně.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78EF2ABD-BECC-47BF-AFBD-089F06B6921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sz="4400" dirty="0">
                <a:sym typeface="Wingdings" panose="05000000000000000000" pitchFamily="2" charset="2"/>
              </a:rPr>
              <a:t></a:t>
            </a:r>
          </a:p>
          <a:p>
            <a:endParaRPr lang="cs-CZ" sz="4400" dirty="0">
              <a:sym typeface="Wingdings" panose="05000000000000000000" pitchFamily="2" charset="2"/>
            </a:endParaRPr>
          </a:p>
          <a:p>
            <a:r>
              <a:rPr lang="cs-CZ" sz="4400" dirty="0">
                <a:sym typeface="Wingdings" panose="05000000000000000000" pitchFamily="2" charset="2"/>
              </a:rPr>
              <a:t>  </a:t>
            </a:r>
          </a:p>
          <a:p>
            <a:endParaRPr lang="cs-CZ" sz="4400" dirty="0">
              <a:sym typeface="Wingdings" panose="05000000000000000000" pitchFamily="2" charset="2"/>
            </a:endParaRPr>
          </a:p>
          <a:p>
            <a:r>
              <a:rPr lang="cs-CZ" sz="4400" dirty="0">
                <a:sym typeface="Wingdings" panose="05000000000000000000" pitchFamily="2" charset="2"/>
              </a:rPr>
              <a:t></a:t>
            </a: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2488166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5A0919-CA62-48E6-B9DA-F24F0875F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808" y="548680"/>
            <a:ext cx="4852392" cy="914360"/>
          </a:xfrm>
        </p:spPr>
        <p:txBody>
          <a:bodyPr>
            <a:normAutofit fontScale="90000"/>
          </a:bodyPr>
          <a:lstStyle/>
          <a:p>
            <a:r>
              <a:rPr lang="cs-CZ" dirty="0"/>
              <a:t>Formální á neformální seznámení</a:t>
            </a:r>
            <a:br>
              <a:rPr lang="cs-CZ" dirty="0"/>
            </a:br>
            <a:r>
              <a:rPr lang="cs-CZ" dirty="0"/>
              <a:t>(</a:t>
            </a:r>
            <a:r>
              <a:rPr lang="cs-CZ" dirty="0" err="1"/>
              <a:t>informal</a:t>
            </a:r>
            <a:r>
              <a:rPr lang="cs-CZ" dirty="0"/>
              <a:t> meeting)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FC62EFBF-E3F1-4E10-A85F-D3057515F5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Ahoj!</a:t>
            </a:r>
          </a:p>
          <a:p>
            <a:r>
              <a:rPr lang="cs-CZ" dirty="0"/>
              <a:t>Ahoj!</a:t>
            </a:r>
          </a:p>
          <a:p>
            <a:r>
              <a:rPr lang="cs-CZ" dirty="0"/>
              <a:t>Jak se jmenuješ?</a:t>
            </a:r>
          </a:p>
          <a:p>
            <a:r>
              <a:rPr lang="cs-CZ" dirty="0"/>
              <a:t>Jmenuju se Karel. A ty?</a:t>
            </a:r>
          </a:p>
          <a:p>
            <a:r>
              <a:rPr lang="cs-CZ" dirty="0"/>
              <a:t>Pavla.</a:t>
            </a:r>
          </a:p>
          <a:p>
            <a:r>
              <a:rPr lang="cs-CZ" dirty="0"/>
              <a:t>Těší mě!</a:t>
            </a:r>
          </a:p>
          <a:p>
            <a:r>
              <a:rPr lang="cs-CZ" dirty="0"/>
              <a:t>Mě taky!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C08329ED-65C9-4D22-9C45-E595C80AE8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463040"/>
            <a:ext cx="3016491" cy="3541098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9B1D9EA6-E278-49F8-88CF-D137D1BA62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24544" y="116632"/>
            <a:ext cx="2808312" cy="187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046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Formální               neformální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0" y="1700808"/>
            <a:ext cx="3127248" cy="4425355"/>
          </a:xfrm>
        </p:spPr>
        <p:txBody>
          <a:bodyPr>
            <a:normAutofit/>
          </a:bodyPr>
          <a:lstStyle/>
          <a:p>
            <a:r>
              <a:rPr lang="cs-CZ" dirty="0" err="1"/>
              <a:t>AhoJ</a:t>
            </a:r>
            <a:r>
              <a:rPr lang="cs-CZ" dirty="0"/>
              <a:t>/ Čau!</a:t>
            </a:r>
          </a:p>
          <a:p>
            <a:r>
              <a:rPr lang="cs-CZ" dirty="0"/>
              <a:t>Co děláš?</a:t>
            </a:r>
          </a:p>
          <a:p>
            <a:r>
              <a:rPr lang="cs-CZ" dirty="0"/>
              <a:t>A ty?</a:t>
            </a:r>
          </a:p>
          <a:p>
            <a:r>
              <a:rPr lang="cs-CZ" dirty="0"/>
              <a:t>Odkud jsi?</a:t>
            </a:r>
          </a:p>
          <a:p>
            <a:r>
              <a:rPr lang="cs-CZ" dirty="0"/>
              <a:t>Měj se hezky!</a:t>
            </a:r>
          </a:p>
          <a:p>
            <a:r>
              <a:rPr lang="cs-CZ"/>
              <a:t>Promiň!            </a:t>
            </a:r>
            <a:endParaRPr lang="cs-CZ" dirty="0"/>
          </a:p>
          <a:p>
            <a:r>
              <a:rPr lang="cs-CZ" dirty="0" err="1"/>
              <a:t>AhoJ</a:t>
            </a:r>
            <a:r>
              <a:rPr lang="cs-CZ" dirty="0"/>
              <a:t>/ Čau! 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251520" y="1700807"/>
            <a:ext cx="3127247" cy="4425355"/>
          </a:xfrm>
        </p:spPr>
        <p:txBody>
          <a:bodyPr>
            <a:normAutofit/>
          </a:bodyPr>
          <a:lstStyle/>
          <a:p>
            <a:r>
              <a:rPr lang="cs-CZ" dirty="0"/>
              <a:t>Dobrý den!</a:t>
            </a:r>
          </a:p>
          <a:p>
            <a:r>
              <a:rPr lang="cs-CZ" dirty="0"/>
              <a:t>Co děláte?</a:t>
            </a:r>
          </a:p>
          <a:p>
            <a:r>
              <a:rPr lang="cs-CZ" dirty="0"/>
              <a:t>A vy?</a:t>
            </a:r>
          </a:p>
          <a:p>
            <a:r>
              <a:rPr lang="cs-CZ" dirty="0"/>
              <a:t>Odkud js</a:t>
            </a:r>
            <a:r>
              <a:rPr lang="cs-CZ" u="sng" dirty="0"/>
              <a:t>te</a:t>
            </a:r>
            <a:r>
              <a:rPr lang="cs-CZ" dirty="0"/>
              <a:t>?</a:t>
            </a:r>
          </a:p>
          <a:p>
            <a:r>
              <a:rPr lang="cs-CZ" dirty="0"/>
              <a:t>Mějte se hezky!</a:t>
            </a:r>
          </a:p>
          <a:p>
            <a:pPr marL="0" indent="0">
              <a:buNone/>
            </a:pPr>
            <a:r>
              <a:rPr lang="cs-CZ" dirty="0"/>
              <a:t>Promiňte! </a:t>
            </a:r>
          </a:p>
          <a:p>
            <a:r>
              <a:rPr lang="cs-CZ" dirty="0"/>
              <a:t>Dobrý den/ na shledanou!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57235F3-F715-417C-A560-67CC2C02D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36FBCE52-B244-4F5D-8894-47105CF7EC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721608" cy="4525963"/>
          </a:xfrm>
        </p:spPr>
        <p:txBody>
          <a:bodyPr>
            <a:normAutofit/>
          </a:bodyPr>
          <a:lstStyle/>
          <a:p>
            <a:r>
              <a:rPr lang="cs-CZ" dirty="0"/>
              <a:t>Dobrý … </a:t>
            </a:r>
          </a:p>
          <a:p>
            <a:r>
              <a:rPr lang="cs-CZ" dirty="0"/>
              <a:t>….. Jana Králová. </a:t>
            </a:r>
          </a:p>
          <a:p>
            <a:r>
              <a:rPr lang="cs-CZ" dirty="0"/>
              <a:t>Filip Malý. …… mě.</a:t>
            </a:r>
          </a:p>
          <a:p>
            <a:r>
              <a:rPr lang="cs-CZ" dirty="0"/>
              <a:t>…. taky. </a:t>
            </a:r>
          </a:p>
          <a:p>
            <a:pPr marL="0" indent="0">
              <a:buNone/>
            </a:pPr>
            <a:r>
              <a:rPr lang="cs-CZ" dirty="0"/>
              <a:t>Mějte se …..</a:t>
            </a:r>
          </a:p>
          <a:p>
            <a:pPr marL="0" indent="0">
              <a:buNone/>
            </a:pPr>
            <a:r>
              <a:rPr lang="cs-CZ" dirty="0"/>
              <a:t>Na shledanou!</a:t>
            </a:r>
          </a:p>
          <a:p>
            <a:pPr marL="0" indent="0">
              <a:buNone/>
            </a:pPr>
            <a:r>
              <a:rPr lang="cs-CZ" dirty="0"/>
              <a:t>Na …..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76E7BC22-5603-4EDD-A8A7-C689284FE4F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dirty="0"/>
              <a:t>den </a:t>
            </a:r>
          </a:p>
          <a:p>
            <a:r>
              <a:rPr lang="cs-CZ" dirty="0"/>
              <a:t>Jsem</a:t>
            </a:r>
          </a:p>
          <a:p>
            <a:r>
              <a:rPr lang="cs-CZ" dirty="0"/>
              <a:t>Těší</a:t>
            </a:r>
          </a:p>
          <a:p>
            <a:r>
              <a:rPr lang="cs-CZ" dirty="0"/>
              <a:t>Mě </a:t>
            </a:r>
          </a:p>
          <a:p>
            <a:r>
              <a:rPr lang="cs-CZ" dirty="0"/>
              <a:t>Hezky</a:t>
            </a:r>
          </a:p>
          <a:p>
            <a:r>
              <a:rPr lang="cs-CZ" dirty="0"/>
              <a:t>Shledanou!</a:t>
            </a:r>
          </a:p>
        </p:txBody>
      </p:sp>
    </p:spTree>
    <p:extLst>
      <p:ext uri="{BB962C8B-B14F-4D97-AF65-F5344CB8AC3E}">
        <p14:creationId xmlns:p14="http://schemas.microsoft.com/office/powerpoint/2010/main" val="3513127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D0D9374D-E8B3-4DC1-8F80-7F77856C5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5273714-3989-438B-AE2C-A9CA7D5FB51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Ahoj!</a:t>
            </a:r>
          </a:p>
          <a:p>
            <a:r>
              <a:rPr lang="cs-CZ" dirty="0"/>
              <a:t>……</a:t>
            </a:r>
          </a:p>
          <a:p>
            <a:r>
              <a:rPr lang="cs-CZ" dirty="0"/>
              <a:t>Jsem Karel. </a:t>
            </a:r>
          </a:p>
          <a:p>
            <a:r>
              <a:rPr lang="cs-CZ" dirty="0"/>
              <a:t>……..Pavla.</a:t>
            </a:r>
          </a:p>
          <a:p>
            <a:r>
              <a:rPr lang="cs-CZ" dirty="0"/>
              <a:t>Těší …..!</a:t>
            </a:r>
          </a:p>
          <a:p>
            <a:r>
              <a:rPr lang="cs-CZ" dirty="0"/>
              <a:t>Mě ……!</a:t>
            </a:r>
          </a:p>
          <a:p>
            <a:r>
              <a:rPr lang="cs-CZ" dirty="0"/>
              <a:t>…. Jsi?</a:t>
            </a:r>
          </a:p>
          <a:p>
            <a:r>
              <a:rPr lang="cs-CZ" dirty="0"/>
              <a:t>Z Německa.</a:t>
            </a:r>
          </a:p>
          <a:p>
            <a:endParaRPr lang="cs-CZ" dirty="0"/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A32E5881-BFFF-4C0A-A488-E5739B61811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Ahoj!</a:t>
            </a:r>
          </a:p>
          <a:p>
            <a:r>
              <a:rPr lang="cs-CZ" dirty="0"/>
              <a:t>Jsem</a:t>
            </a:r>
          </a:p>
          <a:p>
            <a:r>
              <a:rPr lang="cs-CZ" dirty="0"/>
              <a:t>Mě</a:t>
            </a:r>
          </a:p>
          <a:p>
            <a:r>
              <a:rPr lang="cs-CZ" dirty="0"/>
              <a:t>Taky</a:t>
            </a:r>
          </a:p>
          <a:p>
            <a:endParaRPr lang="cs-CZ" dirty="0"/>
          </a:p>
          <a:p>
            <a:r>
              <a:rPr lang="cs-CZ" dirty="0"/>
              <a:t>Odkud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32B359F-32A1-41FD-8250-46413E2F05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116632"/>
            <a:ext cx="3017782" cy="354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732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Já Jsem…..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Ty…………</a:t>
            </a:r>
          </a:p>
          <a:p>
            <a:r>
              <a:rPr lang="cs-CZ" dirty="0"/>
              <a:t>On………..</a:t>
            </a:r>
          </a:p>
          <a:p>
            <a:r>
              <a:rPr lang="cs-CZ" dirty="0"/>
              <a:t>Ona………</a:t>
            </a:r>
          </a:p>
          <a:p>
            <a:r>
              <a:rPr lang="cs-CZ" dirty="0"/>
              <a:t>To………..</a:t>
            </a:r>
          </a:p>
          <a:p>
            <a:r>
              <a:rPr lang="cs-CZ" dirty="0"/>
              <a:t>Já ne …………</a:t>
            </a:r>
          </a:p>
          <a:p>
            <a:r>
              <a:rPr lang="cs-CZ" dirty="0"/>
              <a:t>Ty ne…………..</a:t>
            </a:r>
          </a:p>
          <a:p>
            <a:r>
              <a:rPr lang="cs-CZ" dirty="0"/>
              <a:t>On ne………..</a:t>
            </a:r>
          </a:p>
          <a:p>
            <a:r>
              <a:rPr lang="cs-CZ" dirty="0"/>
              <a:t>To ……………..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Jsi</a:t>
            </a:r>
          </a:p>
          <a:p>
            <a:r>
              <a:rPr lang="cs-CZ" dirty="0"/>
              <a:t>Je</a:t>
            </a:r>
          </a:p>
          <a:p>
            <a:r>
              <a:rPr lang="cs-CZ" dirty="0"/>
              <a:t>Je</a:t>
            </a:r>
          </a:p>
          <a:p>
            <a:r>
              <a:rPr lang="cs-CZ" dirty="0"/>
              <a:t>Je</a:t>
            </a:r>
          </a:p>
          <a:p>
            <a:r>
              <a:rPr lang="cs-CZ" dirty="0"/>
              <a:t>Nejsem</a:t>
            </a:r>
          </a:p>
          <a:p>
            <a:r>
              <a:rPr lang="cs-CZ" dirty="0"/>
              <a:t>Nejsi</a:t>
            </a:r>
          </a:p>
          <a:p>
            <a:r>
              <a:rPr lang="cs-CZ" dirty="0"/>
              <a:t>Není</a:t>
            </a:r>
          </a:p>
          <a:p>
            <a:r>
              <a:rPr lang="cs-CZ" dirty="0"/>
              <a:t>Není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ohatý">
  <a:themeElements>
    <a:clrScheme name="Bohatý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Bohatý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ohatý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109</TotalTime>
  <Words>422</Words>
  <Application>Microsoft Office PowerPoint</Application>
  <PresentationFormat>Předvádění na obrazovce (4:3)</PresentationFormat>
  <Paragraphs>145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Trebuchet MS</vt:lpstr>
      <vt:lpstr>Wingdings</vt:lpstr>
      <vt:lpstr>Wingdings 2</vt:lpstr>
      <vt:lpstr>Bohatý</vt:lpstr>
      <vt:lpstr>1. den </vt:lpstr>
      <vt:lpstr>   </vt:lpstr>
      <vt:lpstr>Formální seznámení (formal meeting)</vt:lpstr>
      <vt:lpstr>Jak se máte? </vt:lpstr>
      <vt:lpstr>Formální á neformální seznámení (informal meeting)</vt:lpstr>
      <vt:lpstr>Formální               neformální</vt:lpstr>
      <vt:lpstr>Prezentace aplikace PowerPoint</vt:lpstr>
      <vt:lpstr>Prezentace aplikace PowerPoint</vt:lpstr>
      <vt:lpstr>Já Jsem…..</vt:lpstr>
      <vt:lpstr>Prezentace aplikace PowerPoint</vt:lpstr>
      <vt:lpstr>Být</vt:lpstr>
      <vt:lpstr>Ptejte se (ask) a odpovídejte: Jsem/ nejsem......</vt:lpstr>
      <vt:lpstr>Řekněte (say) 3 informace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Fráze</dc:title>
  <dc:creator>Lektor</dc:creator>
  <cp:lastModifiedBy>kotkovar</cp:lastModifiedBy>
  <cp:revision>15</cp:revision>
  <dcterms:created xsi:type="dcterms:W3CDTF">2013-09-11T20:06:30Z</dcterms:created>
  <dcterms:modified xsi:type="dcterms:W3CDTF">2023-10-05T07:28:46Z</dcterms:modified>
</cp:coreProperties>
</file>