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BC99-55AD-4A95-A989-B03F5A9A8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EE1B0-3801-4A7C-BEEF-70535FB81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A47F1-CD2C-452F-8CFA-1CC2BD5B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B417D-959D-4E80-BE95-C439B7C2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F9BA1-114F-452B-B1E2-8D8BA76F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9913-E72F-417A-8A17-A13B55A4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FF9DF-BBCA-4573-8EFF-01A41555A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6E84-852E-4B97-839C-6C90B4D0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3DFAF-DC6F-4404-9324-432DAE5A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10BFB-9FAD-4545-99A9-440B6C16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3B851F-0AD3-4C1D-BBEC-BC2DCC20D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FFB73-CA15-4F50-AE84-544B9C05C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51A92-B957-4E1E-8905-4E342707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6E842-1864-4288-9502-8237A538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8676-BD6D-4F52-9C40-C064CFBC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5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143000"/>
            <a:ext cx="10363200" cy="49530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326B8-41E4-4910-A143-74DC2D0F5B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55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7AFA-BE69-4669-811A-2DD82478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7894-6C65-426A-84DB-DD5EE2530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8DFC-800A-4EBA-91D6-A7303D0A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CAA7A-3308-4252-894E-2F3B8DB2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6698F-3776-4079-91C7-6FCFBD81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92F7-0387-41FB-B955-AC4708724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E0F6E-8D89-489F-A353-CF37C0DC2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11AE0-AAC2-4337-9056-067D832B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130AC-F8F9-4406-B3A1-A7281793A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6079-EF0D-4EA6-BF03-076626D9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9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CD3A-49EE-4436-8235-1B24B846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7044D-BDA7-468B-AAC9-A39C5A512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8D04A-93A9-44AC-B1FA-5F33D1BF2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2A0E5-50F6-4251-B1A3-F41A389C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6B530-D227-44E7-ABB1-3F42F594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B5757-BFCB-4099-B456-F669ECAD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878C0-1A30-4150-82D2-4EA7E3F5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9158E-ADA4-4437-BA12-04A8BA655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97858-2A88-41EB-8CB9-BCC33B565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9B4B6-809D-4A77-92AA-87A3B1990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62016F-AC25-49D5-A8C7-8A84B9AE4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989601-916A-47A9-9C55-88CD6AE3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71F6FE-5D75-49F0-8F22-DCA9A690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7A6D6-5EEB-4224-A24E-52D2133A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10DE-7CCC-401B-8109-4017387E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DDC7D-E47A-4CC8-91BA-2966AB38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65613-0E89-49BA-BA5E-93600D3A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9A69F-59DB-4E16-85E1-1D88EBE6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7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9C2BB-59A0-4FE6-997C-9252DB82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AC16-E88F-4890-9034-410EF6D2A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56B7D-BDA3-443E-B13D-715FBF8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7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BC7C1-7C9C-4934-893F-E5B340424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1FD9F-1900-4ED9-B9E6-2516F811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4D827-99F4-41D7-B1A3-17068A07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4A888-759A-4972-921B-4A0870DD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3EAAB-9BA0-4E35-8AFC-CB5F687F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EFA92-DBCB-4E28-BEAB-72837748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8A13-664A-4FCC-8F85-221CB814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7D552-FC0A-4043-A568-22C465E2D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BA38D-6745-4BB7-80C5-0F1CF9718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59D4A-8734-41BC-916C-8B05324F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5EBBE-06F7-4F2F-82B4-5C1436DF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774B-736E-41C0-AD94-CE02F1E1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E1B61-88BE-4FCF-9AB1-78F5E902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5C909-EE20-4AF8-AAD8-8A6C53B66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0615-7014-431A-A323-49E115B4C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2207-EB43-45AB-87FB-813EA08530F6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DFF9C-A6F9-470C-9B03-6BCC9C838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5A6CE-9DC5-4EB4-84AB-45E018056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1563-C80A-4E56-9DCB-19FAF4A1E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26">
            <a:extLst>
              <a:ext uri="{FF2B5EF4-FFF2-40B4-BE49-F238E27FC236}">
                <a16:creationId xmlns:a16="http://schemas.microsoft.com/office/drawing/2014/main" id="{055DE541-B33A-4679-80C6-8D29123F5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t">
            <a:normAutofit/>
          </a:bodyPr>
          <a:lstStyle/>
          <a:p>
            <a:pPr algn="l"/>
            <a:r>
              <a:rPr lang="cs-CZ" altLang="en-US" sz="2800"/>
              <a:t>Analýza potenciálních problémů</a:t>
            </a:r>
            <a:endParaRPr lang="en-US" altLang="en-US" sz="2800"/>
          </a:p>
        </p:txBody>
      </p:sp>
      <p:graphicFrame>
        <p:nvGraphicFramePr>
          <p:cNvPr id="874499" name="Group 1027">
            <a:extLst>
              <a:ext uri="{FF2B5EF4-FFF2-40B4-BE49-F238E27FC236}">
                <a16:creationId xmlns:a16="http://schemas.microsoft.com/office/drawing/2014/main" id="{9D7E6C56-C1D7-4FC9-8413-C9A6BDBADE2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09800" y="1143000"/>
          <a:ext cx="7772400" cy="4724402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Co by mohlo jít špatně?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Jak to zjistíme?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Co s tím budeme dělat?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Kdy to uděláme?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Jak to uděláme?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9647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4EF007-B809-4C51-B7B2-32326D334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PPA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58E545E-B374-472E-9C04-0D1D87102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219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State the Action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do we need to do?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else...?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List Potential Problems 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When we do this, what could go wrong?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problems could this action cause?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Consider Causes for the Potential Problem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could cause this potential problem?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Take Actions to Address Likely Causes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can we do to prevent this likely cause from happening?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can we do to reduce the chances of this likely cause happening?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Prepare Actions to Reduce Likely Effects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will we do if this happens?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What will minimize the effects if this happens?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Garamond BoldCondensed" charset="0"/>
              </a:rPr>
              <a:t>Set Triggers for Contingent Actions</a:t>
            </a:r>
          </a:p>
          <a:p>
            <a:pPr>
              <a:lnSpc>
                <a:spcPct val="90000"/>
              </a:lnSpc>
            </a:pPr>
            <a:r>
              <a:rPr lang="en-US" altLang="en-US" sz="1400"/>
              <a:t>How will we know the potential problem has occurred?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 b="1">
              <a:solidFill>
                <a:schemeClr val="tx2"/>
              </a:solidFill>
              <a:latin typeface="Garamond BoldCondensed" charset="0"/>
            </a:endParaRP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 sz="2000">
              <a:solidFill>
                <a:schemeClr val="tx2"/>
              </a:solidFill>
              <a:latin typeface="Garamond BoldCondense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144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 BoldCondensed</vt:lpstr>
      <vt:lpstr>Times New Roman</vt:lpstr>
      <vt:lpstr>Office Theme</vt:lpstr>
      <vt:lpstr>Analýza potenciálních problémů</vt:lpstr>
      <vt:lpstr>PPA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potenciálních problémů</dc:title>
  <dc:creator>Dana Kittnerova</dc:creator>
  <cp:lastModifiedBy>Dana Kittnerova</cp:lastModifiedBy>
  <cp:revision>2</cp:revision>
  <dcterms:created xsi:type="dcterms:W3CDTF">2020-10-30T08:34:10Z</dcterms:created>
  <dcterms:modified xsi:type="dcterms:W3CDTF">2020-11-01T10:16:06Z</dcterms:modified>
</cp:coreProperties>
</file>