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657" r:id="rId2"/>
    <p:sldId id="25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8CBC99-55AD-4A95-A989-B03F5A9A8D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42EE1B0-3801-4A7C-BEEF-70535FB817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CA47F1-CD2C-452F-8CFA-1CC2BD5BBE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32207-EB43-45AB-87FB-813EA08530F6}" type="datetimeFigureOut">
              <a:rPr lang="en-US" smtClean="0"/>
              <a:t>10/31/2020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DB417D-959D-4E80-BE95-C439B7C298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FF9BA1-114F-452B-B1E2-8D8BA76F55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E1563-C80A-4E56-9DCB-19FAF4A1E9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130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FD9913-E72F-417A-8A17-A13B55A436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3EFF9DF-BBCA-4573-8EFF-01A41555A2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516E84-852E-4B97-839C-6C90B4D091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32207-EB43-45AB-87FB-813EA08530F6}" type="datetimeFigureOut">
              <a:rPr lang="en-US" smtClean="0"/>
              <a:t>10/31/2020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A3DFAF-DC6F-4404-9324-432DAE5A9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710BFB-9FAD-4545-99A9-440B6C165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E1563-C80A-4E56-9DCB-19FAF4A1E9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19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13B851F-0AD3-4C1D-BBEC-BC2DCC20DE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5FFB73-CA15-4F50-AE84-544B9C05C3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351A92-B957-4E1E-8905-4E34270707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32207-EB43-45AB-87FB-813EA08530F6}" type="datetimeFigureOut">
              <a:rPr lang="en-US" smtClean="0"/>
              <a:t>10/31/2020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46E842-1864-4288-9502-8237A53819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B48676-BD6D-4F52-9C40-C064CFBCF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E1563-C80A-4E56-9DCB-19FAF4A1E9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3150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304800"/>
            <a:ext cx="10363200" cy="762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143000"/>
            <a:ext cx="10363200" cy="4953000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C326B8-41E4-4910-A143-74DC2D0F5BD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84551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1C7AFA-BE69-4669-811A-2DD8247841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C17894-6C65-426A-84DB-DD5EE2530E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5F8DFC-800A-4EBA-91D6-A7303D0A61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32207-EB43-45AB-87FB-813EA08530F6}" type="datetimeFigureOut">
              <a:rPr lang="en-US" smtClean="0"/>
              <a:t>10/31/2020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FCAA7A-3308-4252-894E-2F3B8DB24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86698F-3776-4079-91C7-6FCFBD8189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E1563-C80A-4E56-9DCB-19FAF4A1E9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604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DC92F7-0387-41FB-B955-AC4708724D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7E0F6E-8D89-489F-A353-CF37C0DC2C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711AE0-AAC2-4337-9056-067D832B9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32207-EB43-45AB-87FB-813EA08530F6}" type="datetimeFigureOut">
              <a:rPr lang="en-US" smtClean="0"/>
              <a:t>10/31/2020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7130AC-F8F9-4406-B3A1-A7281793A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F16079-EF0D-4EA6-BF03-076626D93D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E1563-C80A-4E56-9DCB-19FAF4A1E9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991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52CD3A-49EE-4436-8235-1B24B846BC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57044D-BDA7-468B-AAC9-A39C5A5125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88D04A-93A9-44AC-B1FA-5F33D1BF24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A2A0E5-50F6-4251-B1A3-F41A389CFE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32207-EB43-45AB-87FB-813EA08530F6}" type="datetimeFigureOut">
              <a:rPr lang="en-US" smtClean="0"/>
              <a:t>10/31/2020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D6B530-D227-44E7-ABB1-3F42F5943C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6B5757-BFCB-4099-B456-F669ECADE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E1563-C80A-4E56-9DCB-19FAF4A1E9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441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C878C0-1A30-4150-82D2-4EA7E3F55C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89158E-ADA4-4437-BA12-04A8BA655A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F97858-2A88-41EB-8CB9-BCC33B565E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459B4B6-809D-4A77-92AA-87A3B1990E9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E62016F-AC25-49D5-A8C7-8A84B9AE42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9989601-916A-47A9-9C55-88CD6AE32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32207-EB43-45AB-87FB-813EA08530F6}" type="datetimeFigureOut">
              <a:rPr lang="en-US" smtClean="0"/>
              <a:t>10/31/2020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A71F6FE-5D75-49F0-8F22-DCA9A6907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4C7A6D6-5EEB-4224-A24E-52D2133A0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E1563-C80A-4E56-9DCB-19FAF4A1E9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584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1810DE-7CCC-401B-8109-4017387E27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0DDC7D-E47A-4CC8-91BA-2966AB3824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32207-EB43-45AB-87FB-813EA08530F6}" type="datetimeFigureOut">
              <a:rPr lang="en-US" smtClean="0"/>
              <a:t>10/31/2020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565613-0E89-49BA-BA5E-93600D3A29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BC9A69F-59DB-4E16-85E1-1D88EBE67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E1563-C80A-4E56-9DCB-19FAF4A1E9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973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7C9C2BB-59A0-4FE6-997C-9252DB827B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32207-EB43-45AB-87FB-813EA08530F6}" type="datetimeFigureOut">
              <a:rPr lang="en-US" smtClean="0"/>
              <a:t>10/31/2020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BB1AC16-E88F-4890-9034-410EF6D2A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756B7D-BDA3-443E-B13D-715FBF8326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E1563-C80A-4E56-9DCB-19FAF4A1E9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572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ABC7C1-7C9C-4934-893F-E5B3404247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51FD9F-1900-4ED9-B9E6-2516F8110F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D4D827-99F4-41D7-B1A3-17068A0773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34A888-759A-4972-921B-4A0870DD9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32207-EB43-45AB-87FB-813EA08530F6}" type="datetimeFigureOut">
              <a:rPr lang="en-US" smtClean="0"/>
              <a:t>10/31/2020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23EAAB-9BA0-4E35-8AFC-CB5F687FD6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AEFA92-DBCB-4E28-BEAB-728377481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E1563-C80A-4E56-9DCB-19FAF4A1E9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644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B88A13-664A-4FCC-8F85-221CB81435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F67D552-FC0A-4043-A568-22C465E2D8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9BA38D-6745-4BB7-80C5-0F1CF9718C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159D4A-8734-41BC-916C-8B05324F1F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32207-EB43-45AB-87FB-813EA08530F6}" type="datetimeFigureOut">
              <a:rPr lang="en-US" smtClean="0"/>
              <a:t>10/31/2020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85EBBE-06F7-4F2F-82B4-5C1436DF1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16774B-736E-41C0-AD94-CE02F1E1C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E1563-C80A-4E56-9DCB-19FAF4A1E9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189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D8E1B61-88BE-4FCF-9AB1-78F5E90279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75C909-EE20-4AF8-AAD8-8A6C53B66A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2B0615-7014-431A-A323-49E115B4C8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F32207-EB43-45AB-87FB-813EA08530F6}" type="datetimeFigureOut">
              <a:rPr lang="en-US" smtClean="0"/>
              <a:t>10/31/2020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5DFF9C-A6F9-470C-9B03-6BCC9C8388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B5A6CE-9DC5-4EB4-84AB-45E018056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0E1563-C80A-4E56-9DCB-19FAF4A1E9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836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1026">
            <a:extLst>
              <a:ext uri="{FF2B5EF4-FFF2-40B4-BE49-F238E27FC236}">
                <a16:creationId xmlns:a16="http://schemas.microsoft.com/office/drawing/2014/main" id="{055DE541-B33A-4679-80C6-8D29123F50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0488" tIns="44450" rIns="90488" bIns="44450" rtlCol="0" anchor="t">
            <a:normAutofit/>
          </a:bodyPr>
          <a:lstStyle/>
          <a:p>
            <a:pPr algn="l"/>
            <a:r>
              <a:rPr lang="cs-CZ" altLang="en-US" sz="2800"/>
              <a:t>Analýza potenciálních problémů</a:t>
            </a:r>
            <a:endParaRPr lang="en-US" altLang="en-US" sz="2800"/>
          </a:p>
        </p:txBody>
      </p:sp>
      <p:graphicFrame>
        <p:nvGraphicFramePr>
          <p:cNvPr id="874499" name="Group 1027">
            <a:extLst>
              <a:ext uri="{FF2B5EF4-FFF2-40B4-BE49-F238E27FC236}">
                <a16:creationId xmlns:a16="http://schemas.microsoft.com/office/drawing/2014/main" id="{9D7E6C56-C1D7-4FC9-8413-C9A6BDBADE21}"/>
              </a:ext>
            </a:extLst>
          </p:cNvPr>
          <p:cNvGraphicFramePr>
            <a:graphicFrameLocks noGrp="1"/>
          </p:cNvGraphicFramePr>
          <p:nvPr>
            <p:ph type="tbl" idx="1"/>
          </p:nvPr>
        </p:nvGraphicFramePr>
        <p:xfrm>
          <a:off x="2209800" y="1143000"/>
          <a:ext cx="7772400" cy="4724402"/>
        </p:xfrm>
        <a:graphic>
          <a:graphicData uri="http://schemas.openxmlformats.org/drawingml/2006/table">
            <a:tbl>
              <a:tblPr/>
              <a:tblGrid>
                <a:gridCol w="15541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5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52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557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541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44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Co by mohlo jít špatně?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Jak to zjistíme?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Co s tím budeme dělat?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Kdy to uděláme?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Jak to uděláme?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4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4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44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3964708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3A4EF007-B809-4C51-B7B2-32326D3344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609600"/>
            <a:ext cx="7772400" cy="381000"/>
          </a:xfrm>
        </p:spPr>
        <p:txBody>
          <a:bodyPr>
            <a:normAutofit fontScale="90000"/>
          </a:bodyPr>
          <a:lstStyle/>
          <a:p>
            <a:r>
              <a:rPr lang="en-US" altLang="en-US"/>
              <a:t>PPA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558E545E-B374-472E-9C04-0D1D87102A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9800" y="1219200"/>
            <a:ext cx="7772400" cy="48768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b="1">
                <a:solidFill>
                  <a:schemeClr val="tx2"/>
                </a:solidFill>
                <a:latin typeface="Garamond BoldCondensed" charset="0"/>
              </a:rPr>
              <a:t>State the Action</a:t>
            </a:r>
          </a:p>
          <a:p>
            <a:pPr>
              <a:lnSpc>
                <a:spcPct val="90000"/>
              </a:lnSpc>
            </a:pPr>
            <a:r>
              <a:rPr lang="en-US" altLang="en-US" sz="1600"/>
              <a:t>What do we need to do?</a:t>
            </a:r>
          </a:p>
          <a:p>
            <a:pPr>
              <a:lnSpc>
                <a:spcPct val="90000"/>
              </a:lnSpc>
            </a:pPr>
            <a:r>
              <a:rPr lang="en-US" altLang="en-US" sz="1600"/>
              <a:t>What else...?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b="1">
                <a:solidFill>
                  <a:schemeClr val="tx2"/>
                </a:solidFill>
                <a:latin typeface="Garamond BoldCondensed" charset="0"/>
              </a:rPr>
              <a:t>List Potential Problems </a:t>
            </a:r>
          </a:p>
          <a:p>
            <a:pPr>
              <a:lnSpc>
                <a:spcPct val="90000"/>
              </a:lnSpc>
            </a:pPr>
            <a:r>
              <a:rPr lang="en-US" altLang="en-US" sz="1600"/>
              <a:t>When we do this, what could go wrong?</a:t>
            </a:r>
          </a:p>
          <a:p>
            <a:pPr>
              <a:lnSpc>
                <a:spcPct val="90000"/>
              </a:lnSpc>
            </a:pPr>
            <a:r>
              <a:rPr lang="en-US" altLang="en-US" sz="1600"/>
              <a:t>What problems could this action cause?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b="1">
                <a:solidFill>
                  <a:schemeClr val="tx2"/>
                </a:solidFill>
                <a:latin typeface="Garamond BoldCondensed" charset="0"/>
              </a:rPr>
              <a:t>Consider Causes for the Potential Problem</a:t>
            </a:r>
          </a:p>
          <a:p>
            <a:pPr>
              <a:lnSpc>
                <a:spcPct val="90000"/>
              </a:lnSpc>
            </a:pPr>
            <a:r>
              <a:rPr lang="en-US" altLang="en-US" sz="1600"/>
              <a:t>What could cause this potential problem?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b="1">
                <a:solidFill>
                  <a:schemeClr val="tx2"/>
                </a:solidFill>
                <a:latin typeface="Garamond BoldCondensed" charset="0"/>
              </a:rPr>
              <a:t>Take Actions to Address Likely Causes</a:t>
            </a:r>
          </a:p>
          <a:p>
            <a:pPr>
              <a:lnSpc>
                <a:spcPct val="90000"/>
              </a:lnSpc>
            </a:pPr>
            <a:r>
              <a:rPr lang="en-US" altLang="en-US" sz="1600"/>
              <a:t>What can we do to prevent this likely cause from happening?</a:t>
            </a:r>
          </a:p>
          <a:p>
            <a:pPr>
              <a:lnSpc>
                <a:spcPct val="90000"/>
              </a:lnSpc>
            </a:pPr>
            <a:r>
              <a:rPr lang="en-US" altLang="en-US" sz="1600"/>
              <a:t>What can we do to reduce the chances of this likely cause happening?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b="1">
                <a:solidFill>
                  <a:schemeClr val="tx2"/>
                </a:solidFill>
                <a:latin typeface="Garamond BoldCondensed" charset="0"/>
              </a:rPr>
              <a:t>Prepare Actions to Reduce Likely Effects</a:t>
            </a:r>
          </a:p>
          <a:p>
            <a:pPr>
              <a:lnSpc>
                <a:spcPct val="90000"/>
              </a:lnSpc>
            </a:pPr>
            <a:r>
              <a:rPr lang="en-US" altLang="en-US" sz="1600"/>
              <a:t>What will we do if this happens?</a:t>
            </a:r>
          </a:p>
          <a:p>
            <a:pPr>
              <a:lnSpc>
                <a:spcPct val="90000"/>
              </a:lnSpc>
            </a:pPr>
            <a:r>
              <a:rPr lang="en-US" altLang="en-US" sz="1600"/>
              <a:t>What will minimize the effects if this happens?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b="1">
                <a:solidFill>
                  <a:schemeClr val="tx2"/>
                </a:solidFill>
                <a:latin typeface="Garamond BoldCondensed" charset="0"/>
              </a:rPr>
              <a:t>Set Triggers for Contingent Actions</a:t>
            </a:r>
          </a:p>
          <a:p>
            <a:pPr>
              <a:lnSpc>
                <a:spcPct val="90000"/>
              </a:lnSpc>
            </a:pPr>
            <a:r>
              <a:rPr lang="en-US" altLang="en-US" sz="1400"/>
              <a:t>How will we know the potential problem has occurred?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 altLang="en-US" sz="1000" b="1">
              <a:solidFill>
                <a:schemeClr val="tx2"/>
              </a:solidFill>
              <a:latin typeface="Garamond BoldCondensed" charset="0"/>
            </a:endParaRPr>
          </a:p>
          <a:p>
            <a:pPr lvl="2">
              <a:lnSpc>
                <a:spcPct val="90000"/>
              </a:lnSpc>
            </a:pPr>
            <a:endParaRPr lang="en-US" altLang="en-US"/>
          </a:p>
          <a:p>
            <a:pPr>
              <a:lnSpc>
                <a:spcPct val="90000"/>
              </a:lnSpc>
            </a:pPr>
            <a:endParaRPr lang="en-US" altLang="en-US" sz="2000">
              <a:solidFill>
                <a:schemeClr val="tx2"/>
              </a:solidFill>
              <a:latin typeface="Garamond BoldCondensed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2092</TotalTime>
  <Words>144</Words>
  <Application>Microsoft Office PowerPoint</Application>
  <PresentationFormat>Widescreen</PresentationFormat>
  <Paragraphs>24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Garamond BoldCondensed</vt:lpstr>
      <vt:lpstr>Times New Roman</vt:lpstr>
      <vt:lpstr>Office Theme</vt:lpstr>
      <vt:lpstr>Analýza potenciálních problémů</vt:lpstr>
      <vt:lpstr>PPA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Analýza potenciálních problémů</dc:title>
  <dc:creator>Dana Kittnerova</dc:creator>
  <cp:lastModifiedBy>Dana Kittnerova</cp:lastModifiedBy>
  <cp:revision>2</cp:revision>
  <dcterms:created xsi:type="dcterms:W3CDTF">2020-10-30T08:34:10Z</dcterms:created>
  <dcterms:modified xsi:type="dcterms:W3CDTF">2020-11-01T10:16:06Z</dcterms:modified>
</cp:coreProperties>
</file>