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7205-8C68-4A29-B4A8-6A87F5C1F55C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94B20126-857C-4E7D-AEF6-C004CD9579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150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7205-8C68-4A29-B4A8-6A87F5C1F55C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94B20126-857C-4E7D-AEF6-C004CD9579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7430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7205-8C68-4A29-B4A8-6A87F5C1F55C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94B20126-857C-4E7D-AEF6-C004CD9579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3987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7205-8C68-4A29-B4A8-6A87F5C1F55C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94B20126-857C-4E7D-AEF6-C004CD957988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246827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7205-8C68-4A29-B4A8-6A87F5C1F55C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94B20126-857C-4E7D-AEF6-C004CD9579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07219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7205-8C68-4A29-B4A8-6A87F5C1F55C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20126-857C-4E7D-AEF6-C004CD9579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33448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7205-8C68-4A29-B4A8-6A87F5C1F55C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20126-857C-4E7D-AEF6-C004CD9579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95911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7205-8C68-4A29-B4A8-6A87F5C1F55C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20126-857C-4E7D-AEF6-C004CD9579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5811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368D7205-8C68-4A29-B4A8-6A87F5C1F55C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94B20126-857C-4E7D-AEF6-C004CD9579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7801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7205-8C68-4A29-B4A8-6A87F5C1F55C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20126-857C-4E7D-AEF6-C004CD9579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7396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7205-8C68-4A29-B4A8-6A87F5C1F55C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94B20126-857C-4E7D-AEF6-C004CD9579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2136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7205-8C68-4A29-B4A8-6A87F5C1F55C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20126-857C-4E7D-AEF6-C004CD9579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1969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7205-8C68-4A29-B4A8-6A87F5C1F55C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20126-857C-4E7D-AEF6-C004CD9579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3568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7205-8C68-4A29-B4A8-6A87F5C1F55C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20126-857C-4E7D-AEF6-C004CD9579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9761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7205-8C68-4A29-B4A8-6A87F5C1F55C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20126-857C-4E7D-AEF6-C004CD9579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734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7205-8C68-4A29-B4A8-6A87F5C1F55C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20126-857C-4E7D-AEF6-C004CD9579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604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7205-8C68-4A29-B4A8-6A87F5C1F55C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20126-857C-4E7D-AEF6-C004CD9579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778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D7205-8C68-4A29-B4A8-6A87F5C1F55C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20126-857C-4E7D-AEF6-C004CD9579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4867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Lekce 11</a:t>
            </a:r>
            <a:br>
              <a:rPr lang="cs-CZ" dirty="0"/>
            </a:br>
            <a:r>
              <a:rPr lang="cs-CZ" dirty="0"/>
              <a:t>prefixy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R. Kotková</a:t>
            </a:r>
          </a:p>
        </p:txBody>
      </p:sp>
    </p:spTree>
    <p:extLst>
      <p:ext uri="{BB962C8B-B14F-4D97-AF65-F5344CB8AC3E}">
        <p14:creationId xmlns:p14="http://schemas.microsoft.com/office/powerpoint/2010/main" val="25562946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Ptejte se spolužáka, odpovídejte.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2440" y="1834166"/>
            <a:ext cx="9821743" cy="4703794"/>
          </a:xfrm>
        </p:spPr>
        <p:txBody>
          <a:bodyPr>
            <a:normAutofit lnSpcReduction="10000"/>
          </a:bodyPr>
          <a:lstStyle/>
          <a:p>
            <a:r>
              <a:rPr lang="cs-CZ" b="1" dirty="0">
                <a:effectLst/>
              </a:rPr>
              <a:t>1. </a:t>
            </a:r>
            <a:r>
              <a:rPr lang="cs-CZ" dirty="0">
                <a:effectLst/>
              </a:rPr>
              <a:t>Vyšel jsi někdy na nějaké opravdu vysoké místo?</a:t>
            </a:r>
          </a:p>
          <a:p>
            <a:r>
              <a:rPr lang="cs-CZ" b="1" dirty="0">
                <a:effectLst/>
              </a:rPr>
              <a:t>2. </a:t>
            </a:r>
            <a:r>
              <a:rPr lang="cs-CZ" dirty="0">
                <a:effectLst/>
              </a:rPr>
              <a:t>Projel jsi nějakou zemi, takže ji znáš dobře?</a:t>
            </a:r>
          </a:p>
          <a:p>
            <a:r>
              <a:rPr lang="cs-CZ" b="1" dirty="0">
                <a:effectLst/>
              </a:rPr>
              <a:t>3. </a:t>
            </a:r>
            <a:r>
              <a:rPr lang="cs-CZ" dirty="0">
                <a:effectLst/>
              </a:rPr>
              <a:t>Kam nejdál jsi došel pěšky a kam nejdál jsi dojel na kole/ autem/ vlakem?</a:t>
            </a:r>
          </a:p>
          <a:p>
            <a:r>
              <a:rPr lang="cs-CZ" dirty="0">
                <a:effectLst/>
              </a:rPr>
              <a:t>4. Když jedeš do školy, musíš přestupovat?</a:t>
            </a:r>
          </a:p>
          <a:p>
            <a:r>
              <a:rPr lang="cs-CZ" b="1" dirty="0">
                <a:effectLst/>
              </a:rPr>
              <a:t>5.</a:t>
            </a:r>
            <a:r>
              <a:rPr lang="cs-CZ" dirty="0">
                <a:effectLst/>
              </a:rPr>
              <a:t> Když řídíš auto, předjíždíš často? Proč ano/ ne?</a:t>
            </a:r>
          </a:p>
          <a:p>
            <a:r>
              <a:rPr lang="cs-CZ" b="1" dirty="0">
                <a:effectLst/>
              </a:rPr>
              <a:t>6.</a:t>
            </a:r>
            <a:r>
              <a:rPr lang="cs-CZ" dirty="0">
                <a:effectLst/>
              </a:rPr>
              <a:t> Stalo se ti někdy, že jsi v tramvaji/ vlaku/ autobuse přejel svoji zastávku? Proč? Co jsi pak dělal?</a:t>
            </a:r>
          </a:p>
          <a:p>
            <a:r>
              <a:rPr lang="cs-CZ" b="1" dirty="0">
                <a:effectLst/>
              </a:rPr>
              <a:t>7.</a:t>
            </a:r>
            <a:r>
              <a:rPr lang="cs-CZ" dirty="0">
                <a:effectLst/>
              </a:rPr>
              <a:t> Přecházíš někdy na červenou nebo jinde než na přechodu?</a:t>
            </a:r>
          </a:p>
          <a:p>
            <a:r>
              <a:rPr lang="cs-CZ" b="1" dirty="0">
                <a:effectLst/>
              </a:rPr>
              <a:t>9. </a:t>
            </a:r>
            <a:r>
              <a:rPr lang="cs-CZ" dirty="0">
                <a:effectLst/>
              </a:rPr>
              <a:t>Uletělo ti někdy letadlo? Proč? Co jsi pak dělal?</a:t>
            </a:r>
          </a:p>
          <a:p>
            <a:pPr marL="0" indent="0">
              <a:buNone/>
            </a:pPr>
            <a:br>
              <a:rPr lang="cs-CZ" dirty="0">
                <a:effectLst/>
              </a:rPr>
            </a:br>
            <a:r>
              <a:rPr lang="cs-CZ" b="1" dirty="0">
                <a:effectLst/>
              </a:rPr>
              <a:t>10.</a:t>
            </a:r>
            <a:r>
              <a:rPr lang="cs-CZ" dirty="0">
                <a:effectLst/>
              </a:rPr>
              <a:t> Se kterým dnes už mrtvým člověkem by ses chtěl sejít? Proč?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4566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Jaký je to prefix? Popište obrázek.</a:t>
            </a: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5280" y="2203406"/>
            <a:ext cx="4265979" cy="3978803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5487251" y="2880360"/>
            <a:ext cx="48069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Vyjel z garáže</a:t>
            </a:r>
          </a:p>
          <a:p>
            <a:r>
              <a:rPr lang="cs-CZ" sz="3200" dirty="0" err="1"/>
              <a:t>vzjíždí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363955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Vyjel do kopce                          sjel z kopce</a:t>
            </a:r>
            <a:br>
              <a:rPr lang="cs-CZ" dirty="0"/>
            </a:br>
            <a:r>
              <a:rPr lang="cs-CZ" dirty="0"/>
              <a:t>vyjíždí                                        sjíždí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75382" y="2336872"/>
            <a:ext cx="4224978" cy="3667468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641" y="2336872"/>
            <a:ext cx="4859872" cy="3835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209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Projel lesem                    přejel most</a:t>
            </a:r>
            <a:br>
              <a:rPr lang="cs-CZ" dirty="0"/>
            </a:br>
            <a:r>
              <a:rPr lang="cs-CZ" dirty="0"/>
              <a:t>projíždí                            přejíždí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3678" y="2430834"/>
            <a:ext cx="4350521" cy="392424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9839" y="2328111"/>
            <a:ext cx="4646721" cy="4026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830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Vjel do města      sjeli se/ sešli se na náměstí</a:t>
            </a:r>
            <a:br>
              <a:rPr lang="cs-CZ" dirty="0"/>
            </a:br>
            <a:r>
              <a:rPr lang="cs-CZ" dirty="0"/>
              <a:t>vjíždí                   sjíždí se /schází se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3524" y="2446073"/>
            <a:ext cx="4909996" cy="4239093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10" y="2446073"/>
            <a:ext cx="4613349" cy="4092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199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Vjel do bláta                rozjeli se domů/ </a:t>
            </a:r>
            <a:r>
              <a:rPr lang="cs-CZ" sz="2200" dirty="0"/>
              <a:t>na různé strany  </a:t>
            </a:r>
            <a:br>
              <a:rPr lang="cs-CZ" dirty="0"/>
            </a:br>
            <a:r>
              <a:rPr lang="cs-CZ" dirty="0"/>
              <a:t> vjíždí                                   rozjíždí se</a:t>
            </a:r>
            <a:endParaRPr lang="cs-CZ" sz="20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0320" y="2289373"/>
            <a:ext cx="4798605" cy="3928547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5130" y="2289373"/>
            <a:ext cx="4354269" cy="3943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240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Vyjel z města                   vjel do garáže</a:t>
            </a:r>
            <a:br>
              <a:rPr lang="cs-CZ" dirty="0"/>
            </a:br>
            <a:r>
              <a:rPr lang="cs-CZ" dirty="0"/>
              <a:t>vyjíždí                               vjíždí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121" y="2116733"/>
            <a:ext cx="5062680" cy="454465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8385" y="2270760"/>
            <a:ext cx="4710863" cy="4390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598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Odešel z../ vyšel z…          přišel do../ vešel</a:t>
            </a:r>
            <a:br>
              <a:rPr lang="cs-CZ" dirty="0"/>
            </a:br>
            <a:r>
              <a:rPr lang="cs-CZ" dirty="0"/>
              <a:t>odchází/ vychází                  přichází/ vchází</a:t>
            </a: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324338"/>
            <a:ext cx="5619925" cy="3314462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5926" y="2324338"/>
            <a:ext cx="4894689" cy="3421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051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Přijel                                     odjel</a:t>
            </a:r>
            <a:br>
              <a:rPr lang="cs-CZ" dirty="0"/>
            </a:br>
            <a:r>
              <a:rPr lang="cs-CZ" dirty="0"/>
              <a:t>přijíždí                                   odjíždí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1694" y="2165866"/>
            <a:ext cx="5405052" cy="3457694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6746" y="2165866"/>
            <a:ext cx="5675929" cy="3457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690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Berlín">
  <a:themeElements>
    <a:clrScheme name="Berlí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Berlín</Template>
  <TotalTime>296</TotalTime>
  <Words>240</Words>
  <Application>Microsoft Office PowerPoint</Application>
  <PresentationFormat>Širokoúhlá obrazovka</PresentationFormat>
  <Paragraphs>22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Trebuchet MS</vt:lpstr>
      <vt:lpstr>Berlín</vt:lpstr>
      <vt:lpstr>Lekce 11 prefixy </vt:lpstr>
      <vt:lpstr>Jaký je to prefix? Popište obrázek.</vt:lpstr>
      <vt:lpstr>Vyjel do kopce                          sjel z kopce vyjíždí                                        sjíždí</vt:lpstr>
      <vt:lpstr>Projel lesem                    přejel most projíždí                            přejíždí</vt:lpstr>
      <vt:lpstr>Vjel do města      sjeli se/ sešli se na náměstí vjíždí                   sjíždí se /schází se</vt:lpstr>
      <vt:lpstr>Vjel do bláta                rozjeli se domů/ na různé strany    vjíždí                                   rozjíždí se</vt:lpstr>
      <vt:lpstr>Vyjel z města                   vjel do garáže vyjíždí                               vjíždí</vt:lpstr>
      <vt:lpstr>Odešel z../ vyšel z…          přišel do../ vešel odchází/ vychází                  přichází/ vchází</vt:lpstr>
      <vt:lpstr>Přijel                                     odjel přijíždí                                   odjíždí</vt:lpstr>
      <vt:lpstr>Ptejte se spolužáka, odpovídejte.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Lekce 4 </dc:title>
  <dc:creator>Radomila Kotková</dc:creator>
  <cp:lastModifiedBy>kotkovar</cp:lastModifiedBy>
  <cp:revision>18</cp:revision>
  <dcterms:created xsi:type="dcterms:W3CDTF">2019-12-01T16:05:40Z</dcterms:created>
  <dcterms:modified xsi:type="dcterms:W3CDTF">2025-03-12T15:38:16Z</dcterms:modified>
</cp:coreProperties>
</file>