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A7C346-03B0-488A-BC77-92B28385F1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B55FB90-C7E1-4514-977F-9981DB9FC8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1081548-5CAE-4370-AFC4-8A579BD45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43D89-FB50-45A4-98EC-72DC1B0D57BE}" type="datetimeFigureOut">
              <a:rPr lang="cs-CZ" smtClean="0"/>
              <a:t>05.10.2020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1542B4D-F4AD-4A7A-8D0C-F89CB01CB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022EFD0-8C9A-4F9C-B88F-F80137F78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0B0E8-2042-4631-ADAB-A040CCCE98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6848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69739A-E707-43EF-811A-E87902DB7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3F4F821-0A69-4416-A204-216B4EB1E8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F6A1ADB-8BDA-4699-9877-B0DB05CE0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43D89-FB50-45A4-98EC-72DC1B0D57BE}" type="datetimeFigureOut">
              <a:rPr lang="cs-CZ" smtClean="0"/>
              <a:t>05.10.2020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F27B561-1508-4634-952B-C99AA48A6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59F1714-F845-449A-A406-8F960C582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0B0E8-2042-4631-ADAB-A040CCCE98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3378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4A11C89-9DB1-417C-90C0-A09D02BF9A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EBE2B62-28EB-4385-927A-1B75892991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2F68A31-3E27-4763-AACB-BB5983E3B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43D89-FB50-45A4-98EC-72DC1B0D57BE}" type="datetimeFigureOut">
              <a:rPr lang="cs-CZ" smtClean="0"/>
              <a:t>05.10.2020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1AA8416-DFB1-4C4F-A48B-EFB7D1927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98D30BA-7B7E-42FA-87E0-5DEC14F44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0B0E8-2042-4631-ADAB-A040CCCE98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9094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6B74F9-572F-4E61-BB4E-521C3A1F0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E0BF86C-274B-4C2E-BB2F-6AFC6C91C8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A5554CF-3DA2-4554-87F3-6E87D9F11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43D89-FB50-45A4-98EC-72DC1B0D57BE}" type="datetimeFigureOut">
              <a:rPr lang="cs-CZ" smtClean="0"/>
              <a:t>05.10.2020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02D1A95-7463-487A-A550-77E868BF6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E8516B-66F0-45B7-BA32-3C832E735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0B0E8-2042-4631-ADAB-A040CCCE98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1912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186AF5-295C-4758-8D78-2A4A86E00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A31FB56-3805-499C-84A5-560A3E9CBA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917BAA2-F48E-437A-9A4D-56AB66EF0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43D89-FB50-45A4-98EC-72DC1B0D57BE}" type="datetimeFigureOut">
              <a:rPr lang="cs-CZ" smtClean="0"/>
              <a:t>05.10.2020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3C4451D-FE42-409E-9FDF-130F79570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A03BB53-EE60-42B9-BB20-715A0A2ED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0B0E8-2042-4631-ADAB-A040CCCE98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612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D94AEB-EAF3-41F3-B20C-701DC7574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15DE82-6860-408D-91E9-DACAD055EE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F2D8061-5399-420F-B345-B67F53C373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992D313-FD57-4703-BB09-7707BAEA5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43D89-FB50-45A4-98EC-72DC1B0D57BE}" type="datetimeFigureOut">
              <a:rPr lang="cs-CZ" smtClean="0"/>
              <a:t>05.10.2020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F35169C-AEBD-40DE-AE3A-15E1F4A37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F63DECC-10D5-42B6-B48E-0C756A344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0B0E8-2042-4631-ADAB-A040CCCE98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3744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1435C5-1229-4623-87F2-AB89A3DF6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E98C6AD-9AC8-4A14-A128-A787A3508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714A8F-9FC6-420E-B6CA-20B9C4D6A7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EF5064E-EA3F-4322-8F54-F5CE4A1375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F7780F35-6648-4B41-9237-C8EC4CA41A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082ACED-E923-4F30-B623-7B7A496B4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43D89-FB50-45A4-98EC-72DC1B0D57BE}" type="datetimeFigureOut">
              <a:rPr lang="cs-CZ" smtClean="0"/>
              <a:t>05.10.2020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DAA1104-FB9B-479E-993E-230C7FCED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24BE76AF-D31A-4DE6-98F7-882B9E68C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0B0E8-2042-4631-ADAB-A040CCCE98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6629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C8DB99-1D5D-45B5-8B0F-780C10297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0382D90-A7D5-44EC-AD6D-4593DAC0C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43D89-FB50-45A4-98EC-72DC1B0D57BE}" type="datetimeFigureOut">
              <a:rPr lang="cs-CZ" smtClean="0"/>
              <a:t>05.10.2020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CDC9A78-66A3-4693-A8E2-EA2C64CE4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35499FA-E3F8-469A-85ED-DF9D3BBAF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0B0E8-2042-4631-ADAB-A040CCCE98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5876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C8992AC-7C00-42A2-B5D2-B6B41A332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43D89-FB50-45A4-98EC-72DC1B0D57BE}" type="datetimeFigureOut">
              <a:rPr lang="cs-CZ" smtClean="0"/>
              <a:t>05.10.2020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2F3B914-5CFD-4ED1-B9C1-B85A40570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1C7D294-C3BE-49C7-A175-1CE6413CE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0B0E8-2042-4631-ADAB-A040CCCE98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4542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2300D0-7FFA-4122-B333-3A80231A4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E3DF348-1325-4E3B-AE0D-EEA8DB2CE8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CF1E5DC-DA56-4E41-9C9D-C78847F678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84E584A-BB57-44AC-B807-25FB3180C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43D89-FB50-45A4-98EC-72DC1B0D57BE}" type="datetimeFigureOut">
              <a:rPr lang="cs-CZ" smtClean="0"/>
              <a:t>05.10.2020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34CB25B-2776-408C-9DD1-C64688657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F215639-82FB-4F41-B134-14ACBD8A0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0B0E8-2042-4631-ADAB-A040CCCE98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7887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5296AE-FC8E-4AFD-ADF7-E17C3C8CE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2DA463D-F9BF-49E8-9306-689598D18E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4F0B786-7C2D-4D4A-B6A9-FFBA732CA3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2FC2D5E-93A7-4B0D-9447-A13094CE1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43D89-FB50-45A4-98EC-72DC1B0D57BE}" type="datetimeFigureOut">
              <a:rPr lang="cs-CZ" smtClean="0"/>
              <a:t>05.10.2020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3975772-9D39-4F06-BA0E-61ABE3E3E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56FFF10-FB6D-4020-B710-07E89B62D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0B0E8-2042-4631-ADAB-A040CCCE98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9277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53C0075-E17D-417B-A670-A64F7FD42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FEA8E6E-40FE-4C06-BD7F-B90DB2FC91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33F135F-50AE-4BB8-B116-AAEC356E70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43D89-FB50-45A4-98EC-72DC1B0D57BE}" type="datetimeFigureOut">
              <a:rPr lang="cs-CZ" smtClean="0"/>
              <a:t>05.10.2020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B283BCC-2110-4D92-95A9-2142D43E13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6050290-0983-4D5D-8A07-852D1A08D1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0B0E8-2042-4631-ADAB-A040CCCE98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4504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473E82-1FFD-4BEF-BB11-A78BA40671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4400" b="1" dirty="0" err="1"/>
              <a:t>Literaturwelt</a:t>
            </a:r>
            <a:r>
              <a:rPr lang="cs-CZ" sz="4400" b="1" dirty="0"/>
              <a:t>-Die Welt der </a:t>
            </a:r>
            <a:r>
              <a:rPr lang="cs-CZ" sz="4400" b="1" dirty="0" err="1"/>
              <a:t>Bücher</a:t>
            </a:r>
            <a:endParaRPr lang="cs-CZ" sz="4400" b="1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65F3CCE-B650-45A3-9E03-6988860F60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Ivica </a:t>
            </a:r>
            <a:r>
              <a:rPr lang="cs-CZ" dirty="0" err="1"/>
              <a:t>Lenčová</a:t>
            </a:r>
            <a:r>
              <a:rPr lang="cs-CZ" dirty="0"/>
              <a:t> – Tamara Bučková</a:t>
            </a:r>
          </a:p>
        </p:txBody>
      </p:sp>
    </p:spTree>
    <p:extLst>
      <p:ext uri="{BB962C8B-B14F-4D97-AF65-F5344CB8AC3E}">
        <p14:creationId xmlns:p14="http://schemas.microsoft.com/office/powerpoint/2010/main" val="347947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AAC836DA-16C8-4CAF-92B8-F0E5E65C0B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995" y="13811"/>
            <a:ext cx="6516009" cy="6830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034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2549C0B-882D-4934-8335-7BF2C05B0F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337" y="251969"/>
            <a:ext cx="6449325" cy="6354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833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B6599A06-20A5-4A1D-876C-6329CA1B0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08" y="175758"/>
            <a:ext cx="10993384" cy="6506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777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0995C373-15C1-4336-94D6-D7C3A88AD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Sie</a:t>
            </a:r>
            <a:r>
              <a:rPr lang="cs-CZ" dirty="0"/>
              <a:t>?</a:t>
            </a:r>
            <a:br>
              <a:rPr lang="cs-CZ" dirty="0"/>
            </a:br>
            <a:r>
              <a:rPr lang="cs-CZ" dirty="0" err="1"/>
              <a:t>Ihre</a:t>
            </a:r>
            <a:r>
              <a:rPr lang="cs-CZ" dirty="0"/>
              <a:t> </a:t>
            </a:r>
            <a:r>
              <a:rPr lang="cs-CZ" dirty="0" err="1"/>
              <a:t>Aufgaben</a:t>
            </a:r>
            <a:endParaRPr lang="cs-CZ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EB8F2897-E0F4-46A1-8D27-47AD6DF052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Wählen</a:t>
            </a:r>
            <a:r>
              <a:rPr lang="cs-CZ" dirty="0"/>
              <a:t> </a:t>
            </a:r>
            <a:r>
              <a:rPr lang="cs-CZ" dirty="0" err="1"/>
              <a:t>Sie</a:t>
            </a:r>
            <a:r>
              <a:rPr lang="cs-CZ" dirty="0"/>
              <a:t> </a:t>
            </a:r>
            <a:r>
              <a:rPr lang="cs-CZ" dirty="0" err="1"/>
              <a:t>sich</a:t>
            </a:r>
            <a:r>
              <a:rPr lang="cs-CZ" dirty="0"/>
              <a:t> </a:t>
            </a:r>
            <a:r>
              <a:rPr lang="cs-CZ" dirty="0" err="1"/>
              <a:t>eins</a:t>
            </a:r>
            <a:r>
              <a:rPr lang="cs-CZ" dirty="0"/>
              <a:t> der </a:t>
            </a:r>
            <a:r>
              <a:rPr lang="cs-CZ" dirty="0" err="1"/>
              <a:t>oben</a:t>
            </a:r>
            <a:r>
              <a:rPr lang="cs-CZ" dirty="0"/>
              <a:t> </a:t>
            </a:r>
            <a:r>
              <a:rPr lang="cs-CZ" dirty="0" err="1"/>
              <a:t>angebotenen</a:t>
            </a:r>
            <a:r>
              <a:rPr lang="cs-CZ" dirty="0"/>
              <a:t> </a:t>
            </a:r>
            <a:r>
              <a:rPr lang="cs-CZ" dirty="0" err="1"/>
              <a:t>Zitate</a:t>
            </a:r>
            <a:r>
              <a:rPr lang="cs-CZ" dirty="0"/>
              <a:t> </a:t>
            </a:r>
            <a:r>
              <a:rPr lang="cs-CZ" dirty="0" err="1"/>
              <a:t>aus</a:t>
            </a:r>
            <a:r>
              <a:rPr lang="cs-CZ" dirty="0"/>
              <a:t>, </a:t>
            </a:r>
            <a:r>
              <a:rPr lang="cs-CZ" dirty="0" err="1"/>
              <a:t>das</a:t>
            </a:r>
            <a:r>
              <a:rPr lang="cs-CZ" dirty="0"/>
              <a:t> </a:t>
            </a:r>
            <a:r>
              <a:rPr lang="cs-CZ" dirty="0" err="1"/>
              <a:t>Sie</a:t>
            </a:r>
            <a:r>
              <a:rPr lang="cs-CZ" dirty="0"/>
              <a:t> </a:t>
            </a:r>
            <a:r>
              <a:rPr lang="cs-CZ" dirty="0" err="1"/>
              <a:t>angesprochen</a:t>
            </a:r>
            <a:r>
              <a:rPr lang="cs-CZ" dirty="0"/>
              <a:t> </a:t>
            </a:r>
            <a:r>
              <a:rPr lang="cs-CZ" dirty="0" err="1"/>
              <a:t>hat</a:t>
            </a:r>
            <a:r>
              <a:rPr lang="cs-CZ" dirty="0"/>
              <a:t>! </a:t>
            </a:r>
            <a:r>
              <a:rPr lang="cs-CZ" dirty="0" err="1"/>
              <a:t>Ergänzen</a:t>
            </a:r>
            <a:r>
              <a:rPr lang="cs-CZ" dirty="0"/>
              <a:t> </a:t>
            </a:r>
            <a:r>
              <a:rPr lang="cs-CZ" dirty="0" err="1"/>
              <a:t>Sie</a:t>
            </a:r>
            <a:r>
              <a:rPr lang="cs-CZ" dirty="0"/>
              <a:t> </a:t>
            </a:r>
            <a:r>
              <a:rPr lang="cs-CZ" dirty="0" err="1"/>
              <a:t>Ihre</a:t>
            </a:r>
            <a:r>
              <a:rPr lang="cs-CZ" dirty="0"/>
              <a:t> </a:t>
            </a:r>
            <a:r>
              <a:rPr lang="cs-CZ" dirty="0" err="1"/>
              <a:t>Wahl</a:t>
            </a:r>
            <a:r>
              <a:rPr lang="cs-CZ" dirty="0"/>
              <a:t> </a:t>
            </a:r>
            <a:r>
              <a:rPr lang="cs-CZ" dirty="0" err="1"/>
              <a:t>mit</a:t>
            </a:r>
            <a:r>
              <a:rPr lang="cs-CZ" dirty="0"/>
              <a:t> den </a:t>
            </a:r>
            <a:r>
              <a:rPr lang="cs-CZ" dirty="0" err="1"/>
              <a:t>Argumenten</a:t>
            </a:r>
            <a:r>
              <a:rPr lang="cs-CZ" dirty="0"/>
              <a:t>!</a:t>
            </a:r>
          </a:p>
          <a:p>
            <a:r>
              <a:rPr lang="cs-CZ" dirty="0" err="1"/>
              <a:t>Auch</a:t>
            </a:r>
            <a:r>
              <a:rPr lang="cs-CZ" dirty="0"/>
              <a:t> </a:t>
            </a:r>
            <a:r>
              <a:rPr lang="cs-CZ" dirty="0" err="1"/>
              <a:t>Sie</a:t>
            </a:r>
            <a:r>
              <a:rPr lang="cs-CZ" dirty="0"/>
              <a:t> </a:t>
            </a:r>
            <a:r>
              <a:rPr lang="cs-CZ" dirty="0" err="1"/>
              <a:t>sollen</a:t>
            </a:r>
            <a:r>
              <a:rPr lang="cs-CZ" dirty="0"/>
              <a:t> </a:t>
            </a:r>
            <a:r>
              <a:rPr lang="cs-CZ" dirty="0" err="1"/>
              <a:t>sich</a:t>
            </a:r>
            <a:r>
              <a:rPr lang="cs-CZ" dirty="0"/>
              <a:t> in </a:t>
            </a:r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Rolle</a:t>
            </a:r>
            <a:r>
              <a:rPr lang="cs-CZ" dirty="0"/>
              <a:t> der </a:t>
            </a:r>
            <a:r>
              <a:rPr lang="cs-CZ" dirty="0" err="1"/>
              <a:t>Dichter</a:t>
            </a:r>
            <a:r>
              <a:rPr lang="cs-CZ" dirty="0"/>
              <a:t> </a:t>
            </a:r>
            <a:r>
              <a:rPr lang="cs-CZ" dirty="0" err="1"/>
              <a:t>versetzen</a:t>
            </a:r>
            <a:r>
              <a:rPr lang="cs-CZ" dirty="0"/>
              <a:t>! </a:t>
            </a:r>
            <a:r>
              <a:rPr lang="cs-CZ" dirty="0" err="1"/>
              <a:t>Gestalten</a:t>
            </a:r>
            <a:r>
              <a:rPr lang="cs-CZ" dirty="0"/>
              <a:t> </a:t>
            </a:r>
            <a:r>
              <a:rPr lang="cs-CZ" dirty="0" err="1"/>
              <a:t>Sie</a:t>
            </a:r>
            <a:r>
              <a:rPr lang="cs-CZ" dirty="0"/>
              <a:t> </a:t>
            </a:r>
            <a:r>
              <a:rPr lang="cs-CZ" dirty="0" err="1"/>
              <a:t>Ihr</a:t>
            </a:r>
            <a:r>
              <a:rPr lang="cs-CZ" dirty="0"/>
              <a:t> </a:t>
            </a:r>
            <a:r>
              <a:rPr lang="cs-CZ" dirty="0" err="1"/>
              <a:t>Gedicht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senden</a:t>
            </a:r>
            <a:r>
              <a:rPr lang="cs-CZ" dirty="0"/>
              <a:t> </a:t>
            </a:r>
            <a:r>
              <a:rPr lang="cs-CZ" dirty="0" err="1"/>
              <a:t>Sie</a:t>
            </a:r>
            <a:r>
              <a:rPr lang="cs-CZ" dirty="0"/>
              <a:t> es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Adresse</a:t>
            </a:r>
            <a:r>
              <a:rPr lang="cs-CZ"/>
              <a:t>: </a:t>
            </a:r>
            <a:r>
              <a:rPr lang="cs-CZ" dirty="0"/>
              <a:t>tamara.buckova@pedf.cuni.cz!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1256531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71</Words>
  <Application>Microsoft Office PowerPoint</Application>
  <PresentationFormat>Širokoúhlá obrazovka</PresentationFormat>
  <Paragraphs>5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Motiv Office</vt:lpstr>
      <vt:lpstr>Literaturwelt-Die Welt der Bücher</vt:lpstr>
      <vt:lpstr>Prezentace aplikace PowerPoint</vt:lpstr>
      <vt:lpstr>Prezentace aplikace PowerPoint</vt:lpstr>
      <vt:lpstr>Prezentace aplikace PowerPoint</vt:lpstr>
      <vt:lpstr>Und Sie? Ihre Aufgaben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Literaturwelt-Die Welt der Bücher</dc:title>
  <dc:creator>Tamara Bučková</dc:creator>
  <cp:lastModifiedBy>Tamara Bučková</cp:lastModifiedBy>
  <cp:revision>3</cp:revision>
  <dcterms:created xsi:type="dcterms:W3CDTF">2020-10-05T06:35:46Z</dcterms:created>
  <dcterms:modified xsi:type="dcterms:W3CDTF">2020-10-05T07:44:56Z</dcterms:modified>
</cp:coreProperties>
</file>