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56" r:id="rId2"/>
    <p:sldId id="389" r:id="rId3"/>
    <p:sldId id="392" r:id="rId4"/>
    <p:sldId id="402" r:id="rId5"/>
    <p:sldId id="388" r:id="rId6"/>
    <p:sldId id="420" r:id="rId7"/>
    <p:sldId id="365" r:id="rId8"/>
    <p:sldId id="422" r:id="rId9"/>
    <p:sldId id="421" r:id="rId10"/>
    <p:sldId id="437" r:id="rId11"/>
    <p:sldId id="438" r:id="rId12"/>
    <p:sldId id="373" r:id="rId13"/>
    <p:sldId id="374" r:id="rId14"/>
    <p:sldId id="375" r:id="rId15"/>
    <p:sldId id="376" r:id="rId16"/>
    <p:sldId id="377" r:id="rId17"/>
    <p:sldId id="434" r:id="rId18"/>
    <p:sldId id="430" r:id="rId19"/>
    <p:sldId id="431" r:id="rId20"/>
    <p:sldId id="435" r:id="rId21"/>
    <p:sldId id="432" r:id="rId22"/>
    <p:sldId id="372" r:id="rId23"/>
    <p:sldId id="350" r:id="rId24"/>
    <p:sldId id="439" r:id="rId25"/>
    <p:sldId id="440" r:id="rId26"/>
    <p:sldId id="433" r:id="rId27"/>
    <p:sldId id="260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CDD"/>
    <a:srgbClr val="DBDCD3"/>
    <a:srgbClr val="C72C00"/>
    <a:srgbClr val="C22F16"/>
    <a:srgbClr val="58585A"/>
    <a:srgbClr val="B1B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965" autoAdjust="0"/>
    <p:restoredTop sz="96252" autoAdjust="0"/>
  </p:normalViewPr>
  <p:slideViewPr>
    <p:cSldViewPr snapToGrid="0">
      <p:cViewPr varScale="1">
        <p:scale>
          <a:sx n="65" d="100"/>
          <a:sy n="65" d="100"/>
        </p:scale>
        <p:origin x="6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179313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1715B-B3F7-47F2-8C27-9EE38D994D09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AFDEC-40E1-4404-84E6-3CF9D02A48A0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526" y="69192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79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617EE-DD65-4964-B0F3-8927B1F2F5BB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AC722-F57D-4588-B5EC-47A17C9DEDC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39" y="630238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9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AC722-F57D-4588-B5EC-47A17C9DEDC2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231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08213" y="4737993"/>
            <a:ext cx="5823510" cy="61961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b="0"/>
            </a:lvl1pPr>
          </a:lstStyle>
          <a:p>
            <a:pPr algn="l">
              <a:lnSpc>
                <a:spcPts val="1400"/>
              </a:lnSpc>
            </a:pPr>
            <a:r>
              <a:rPr lang="cs-CZ" sz="1900" b="1" dirty="0" smtClean="0"/>
              <a:t>Mgr</a:t>
            </a:r>
            <a:r>
              <a:rPr lang="cs-CZ" sz="1900" b="1" dirty="0"/>
              <a:t>. Cydlina Radbuzová</a:t>
            </a:r>
            <a:endParaRPr lang="cs-CZ" sz="1900" dirty="0"/>
          </a:p>
          <a:p>
            <a:pPr algn="l">
              <a:lnSpc>
                <a:spcPts val="1400"/>
              </a:lnSpc>
            </a:pPr>
            <a:r>
              <a:rPr lang="cs-CZ" sz="1900" dirty="0"/>
              <a:t>12. ledna </a:t>
            </a:r>
            <a:r>
              <a:rPr lang="cs-CZ" sz="1900" dirty="0" smtClean="0"/>
              <a:t>2017</a:t>
            </a:r>
            <a:endParaRPr lang="cs-CZ" sz="1900" dirty="0"/>
          </a:p>
        </p:txBody>
      </p:sp>
      <p:cxnSp>
        <p:nvCxnSpPr>
          <p:cNvPr id="9" name="Straight Connector 17"/>
          <p:cNvCxnSpPr/>
          <p:nvPr userDrawn="1"/>
        </p:nvCxnSpPr>
        <p:spPr>
          <a:xfrm>
            <a:off x="1808213" y="4637741"/>
            <a:ext cx="2366682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/>
          <p:cNvSpPr/>
          <p:nvPr userDrawn="1"/>
        </p:nvSpPr>
        <p:spPr>
          <a:xfrm>
            <a:off x="1301570" y="2266054"/>
            <a:ext cx="262647" cy="262647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Straight Connector 6"/>
          <p:cNvCxnSpPr/>
          <p:nvPr userDrawn="1"/>
        </p:nvCxnSpPr>
        <p:spPr>
          <a:xfrm>
            <a:off x="0" y="1332689"/>
            <a:ext cx="9144000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57950" y="365126"/>
            <a:ext cx="2256945" cy="606981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 hasCustomPrompt="1"/>
          </p:nvPr>
        </p:nvSpPr>
        <p:spPr>
          <a:xfrm>
            <a:off x="1808213" y="2135735"/>
            <a:ext cx="6737271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Nadpis o délce dvou, </a:t>
            </a:r>
            <a:r>
              <a:rPr lang="cs-CZ" dirty="0" err="1" smtClean="0"/>
              <a:t>výjímečně</a:t>
            </a:r>
            <a:r>
              <a:rPr lang="cs-CZ" dirty="0" smtClean="0"/>
              <a:t> tří řádků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0711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ek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5347147" cy="444834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1" name="Zástupný symbol pro obrázek 10"/>
          <p:cNvSpPr>
            <a:spLocks noGrp="1"/>
          </p:cNvSpPr>
          <p:nvPr>
            <p:ph type="pic" sz="quarter" idx="11"/>
          </p:nvPr>
        </p:nvSpPr>
        <p:spPr>
          <a:xfrm>
            <a:off x="5952273" y="1399653"/>
            <a:ext cx="2763837" cy="439928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9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507068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507068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28688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4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905002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tabLst/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905002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15435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7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32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15435" cy="428054"/>
          </a:xfrm>
          <a:prstGeom prst="rect">
            <a:avLst/>
          </a:prstGeom>
        </p:spPr>
        <p:txBody>
          <a:bodyPr lIns="0" r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8254885" cy="4448344"/>
          </a:xfrm>
          <a:prstGeom prst="rect">
            <a:avLst/>
          </a:prstGeom>
        </p:spPr>
        <p:txBody>
          <a:bodyPr lIns="0" r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6700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8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642534"/>
            <a:ext cx="8254885" cy="415640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sp>
        <p:nvSpPr>
          <p:cNvPr id="10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09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405468" y="3849646"/>
            <a:ext cx="3191933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1405468" y="5578820"/>
            <a:ext cx="3695326" cy="34082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b="0">
                <a:latin typeface="+mn-lt"/>
              </a:defRPr>
            </a:lvl1pPr>
          </a:lstStyle>
          <a:p>
            <a:pPr algn="l">
              <a:lnSpc>
                <a:spcPts val="1400"/>
              </a:lnSpc>
            </a:pPr>
            <a:r>
              <a:rPr lang="pt-BR" sz="1400" dirty="0"/>
              <a:t>Autoři fotografií: Alois Benda, Cyril Douda</a:t>
            </a:r>
            <a:endParaRPr lang="cs-CZ" sz="1400" dirty="0"/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1405468" y="4039588"/>
            <a:ext cx="4711700" cy="276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Jméno autora prezentace</a:t>
            </a:r>
          </a:p>
          <a:p>
            <a:pPr lvl="0"/>
            <a:endParaRPr lang="cs-CZ" dirty="0"/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1405468" y="4367536"/>
            <a:ext cx="4711700" cy="12112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cs-CZ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Název pracoviště a odkaz na www.npu.cz</a:t>
            </a:r>
          </a:p>
        </p:txBody>
      </p:sp>
      <p:sp>
        <p:nvSpPr>
          <p:cNvPr id="15" name="Rectangle 23"/>
          <p:cNvSpPr/>
          <p:nvPr userDrawn="1"/>
        </p:nvSpPr>
        <p:spPr>
          <a:xfrm>
            <a:off x="1064643" y="4105275"/>
            <a:ext cx="130744" cy="141539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336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38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10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marL="0" algn="l" defTabSz="685800" rtl="0" eaLnBrk="1" latinLnBrk="0" hangingPunct="1">
        <a:lnSpc>
          <a:spcPct val="90000"/>
        </a:lnSpc>
        <a:spcBef>
          <a:spcPct val="0"/>
        </a:spcBef>
        <a:buNone/>
        <a:defRPr lang="cs-CZ" sz="3500" b="1" kern="1200" dirty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>
          <a:solidFill>
            <a:schemeClr val="tx1"/>
          </a:solidFill>
          <a:latin typeface="+mn-lt"/>
          <a:ea typeface="+mj-ea"/>
          <a:cs typeface="+mj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Příběh pražské Invalidovny</a:t>
            </a:r>
            <a:br>
              <a:rPr lang="cs-CZ" dirty="0" smtClean="0"/>
            </a:br>
            <a:r>
              <a:rPr lang="cs-CZ" dirty="0" smtClean="0"/>
              <a:t>2. část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36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4" y="1079114"/>
            <a:ext cx="3760137" cy="490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575" y="1161536"/>
            <a:ext cx="3370306" cy="477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66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03" y="1516080"/>
            <a:ext cx="9020897" cy="39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391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3" y="983413"/>
            <a:ext cx="7724951" cy="514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258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5" y="888522"/>
            <a:ext cx="7979433" cy="531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80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7" y="931654"/>
            <a:ext cx="8591908" cy="5727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904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51" y="854017"/>
            <a:ext cx="7996686" cy="533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841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4034" name="Picture 2" descr="D:\Invalidovna 9_18\IMG_02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28" y="905310"/>
            <a:ext cx="7974294" cy="53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561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05" y="1113663"/>
            <a:ext cx="6936607" cy="504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388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9218" name="Picture 2" descr="C:\Users\Martina Indrová\Desktop\SNMSPGY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177" y="1159045"/>
            <a:ext cx="6436867" cy="482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773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242" name="Picture 2" descr="C:\Users\Martina Indrová\Desktop\IRR8OSX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3" y="1085978"/>
            <a:ext cx="7240640" cy="499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58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37" y="938801"/>
            <a:ext cx="8050662" cy="536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948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17" y="1220978"/>
            <a:ext cx="8274550" cy="468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723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1266" name="Picture 2" descr="C:\Users\Martina Indrová\Desktop\6CXVDL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99" y="962325"/>
            <a:ext cx="3382736" cy="253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547" y="992101"/>
            <a:ext cx="3220351" cy="250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09" y="3692971"/>
            <a:ext cx="3906451" cy="302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97" y="3842281"/>
            <a:ext cx="3519367" cy="273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91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0" y="6399706"/>
            <a:ext cx="96899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smtClean="0"/>
              <a:t>                                 Obyvatelé Invalidovny slaví výroční den úmrtí zakladatele nadace Petra </a:t>
            </a:r>
            <a:r>
              <a:rPr lang="cs-CZ" sz="1000" b="1" dirty="0" err="1" smtClean="0"/>
              <a:t>Strozziho</a:t>
            </a:r>
            <a:r>
              <a:rPr lang="cs-CZ" sz="1000" b="1" dirty="0" smtClean="0"/>
              <a:t> – 6. června</a:t>
            </a:r>
            <a:endParaRPr lang="cs-CZ" sz="1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9" y="837361"/>
            <a:ext cx="7274257" cy="53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853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extovéPole 2"/>
          <p:cNvSpPr txBox="1"/>
          <p:nvPr/>
        </p:nvSpPr>
        <p:spPr>
          <a:xfrm>
            <a:off x="4262580" y="6345115"/>
            <a:ext cx="47449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/>
              <a:t>Invalidovna v Hořicích z let 1930 – 1935 podle projektu ing. Václava Velvarského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580" y="3236948"/>
            <a:ext cx="4817659" cy="31081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696"/>
            <a:ext cx="4612943" cy="295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185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	1930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07" y="1257456"/>
            <a:ext cx="7011296" cy="4846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082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33" y="1109173"/>
            <a:ext cx="6904046" cy="477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012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	1942</a:t>
            </a:r>
          </a:p>
        </p:txBody>
      </p:sp>
      <p:pic>
        <p:nvPicPr>
          <p:cNvPr id="12290" name="Picture 2" descr="C:\Users\Martina Indrová\Desktop\W5JN2QJ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49" y="1036251"/>
            <a:ext cx="6774462" cy="51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649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/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1414732" y="2493034"/>
            <a:ext cx="3217653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cs-CZ" sz="2400" b="1" dirty="0" smtClean="0"/>
              <a:t>Děkuji za pozornost </a:t>
            </a:r>
            <a:r>
              <a:rPr lang="cs-CZ" sz="2400" b="1" dirty="0" smtClean="0">
                <a:sym typeface="Wingdings"/>
              </a:rPr>
              <a:t>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7773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02" y="1007812"/>
            <a:ext cx="7778931" cy="518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608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8674" name="Picture 2" descr="C:\Users\Martina Indrová\Desktop\RWIWO1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96" y="1186749"/>
            <a:ext cx="8331396" cy="468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43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3" y="947428"/>
            <a:ext cx="7869508" cy="52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95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7106" name="Picture 2" descr="C:\Users\Martina Indrová\Desktop\E8SLP1Y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278" y="966345"/>
            <a:ext cx="5073392" cy="507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944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2"/>
          <p:cNvSpPr txBox="1"/>
          <p:nvPr/>
        </p:nvSpPr>
        <p:spPr>
          <a:xfrm>
            <a:off x="461160" y="941696"/>
            <a:ext cx="7602840" cy="828693"/>
          </a:xfrm>
          <a:prstGeom prst="rect">
            <a:avLst/>
          </a:prstGeom>
          <a:noFill/>
          <a:ln>
            <a:noFill/>
          </a:ln>
        </p:spPr>
        <p:txBody>
          <a:bodyPr lIns="0" tIns="45000" rIns="90000" bIns="4500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8" y="837377"/>
            <a:ext cx="8475259" cy="602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594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9154" name="Picture 2" descr="C:\Users\Martina Indrová\Desktop\03T031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94" y="1371600"/>
            <a:ext cx="4038443" cy="421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5" name="Picture 3" descr="C:\Users\Martina Indrová\Desktop\1MJR3J3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895" y="1371600"/>
            <a:ext cx="3902729" cy="418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434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8130" name="Picture 2" descr="C:\Users\Martina Indrová\Desktop\9RR9SN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061" y="774699"/>
            <a:ext cx="4817693" cy="578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61590"/>
      </p:ext>
    </p:extLst>
  </p:cSld>
  <p:clrMapOvr>
    <a:masterClrMapping/>
  </p:clrMapOvr>
</p:sld>
</file>

<file path=ppt/theme/theme1.xml><?xml version="1.0" encoding="utf-8"?>
<a:theme xmlns:a="http://schemas.openxmlformats.org/drawingml/2006/main" name="Svět renesančního kavalíra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tlCol="0">
        <a:spAutoFit/>
      </a:bodyPr>
      <a:lstStyle>
        <a:defPPr>
          <a:defRPr sz="35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_sablona prezentace_v1.potx" id="{3975CE6D-B640-4919-9671-46B4B0520C45}" vid="{B8A9AD8B-383E-475E-9EC9-8E17F167BCB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Svět renesančního kavalíra</Template>
  <TotalTime>467</TotalTime>
  <Words>71</Words>
  <Application>Microsoft Office PowerPoint</Application>
  <PresentationFormat>Předvádění na obrazovce (4:3)</PresentationFormat>
  <Paragraphs>10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StarSymbol</vt:lpstr>
      <vt:lpstr>Wingdings</vt:lpstr>
      <vt:lpstr>Svět renesančního kavalíra</vt:lpstr>
      <vt:lpstr>Příběh pražské Invalidovny 2. část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>Národní památkový ústav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 renesančního kavalíra</dc:title>
  <dc:creator>Martina Indrová</dc:creator>
  <cp:lastModifiedBy>Dykastová</cp:lastModifiedBy>
  <cp:revision>46</cp:revision>
  <dcterms:created xsi:type="dcterms:W3CDTF">2017-09-14T07:38:55Z</dcterms:created>
  <dcterms:modified xsi:type="dcterms:W3CDTF">2020-04-29T12:34:10Z</dcterms:modified>
</cp:coreProperties>
</file>