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392"/>
  </p:normalViewPr>
  <p:slideViewPr>
    <p:cSldViewPr snapToGrid="0" snapToObjects="1">
      <p:cViewPr varScale="1">
        <p:scale>
          <a:sx n="101" d="100"/>
          <a:sy n="101" d="100"/>
        </p:scale>
        <p:origin x="4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67F51-59C7-3A4C-9EB6-62394007C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25214E-8B5D-37C9-8117-362B3911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5DA96-17D3-5D50-CED9-AA9C340DE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BE589-3C6B-83F1-AD7F-564BAB7A3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6D080-4F47-D59E-AC5E-92655235C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5243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F3EEA-7070-584E-F31C-25670BB27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5ED513-494E-4445-772F-13E887A52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25E60-3146-F3FE-F95A-6FEE77B09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D50CB-156D-EF61-4E17-37BA58378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C4E15-DC41-8EDA-4AB5-CD760B639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98910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58853B-F835-0C65-E94B-B1781D730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BA6E4-D4B0-7727-3F51-B790D0A64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4D66E-5399-AF6D-FB5A-F288201E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CD781-AFB8-F810-7C64-B3BB4C1F0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A51A7-3576-DBF4-0BD0-76025EFCA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702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F8FAD-83D0-7D87-C735-44D2B0ED5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B74EC-6D1A-565D-21B9-B0AE06C3F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60FE0-A197-EE10-CA8D-C344141DB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EC8EE-E1F6-329C-B3A5-CC3493C9F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1FE17-2B2E-7161-FC6A-E5909EC51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50819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07353-B2C4-491E-C67D-7C4B4359E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F51C4-388C-84E5-8D9B-1A3FDD17D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F681A-FA8D-6479-1DE6-5524BA567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D21DB-C51E-A968-5F30-7E83D9F34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E4764-00D0-6B66-7A79-074223EC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96100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825EB-795F-C80D-06BF-B2E3EF7E1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2B60E-438E-E9E6-9657-2BF85F7529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A0282-E61B-C6AB-D8C1-1592FE370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12EDA-9A31-965E-63B4-6473FF89A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9DF65-8036-4610-D641-24A45670F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9573A-0878-15F1-E985-930A6717B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0476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0C5C-8FF3-1D64-8715-A316D1621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274D9-41C7-CBE8-2C6F-80A0A7C5C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3E67EE-24BE-9816-5E73-B38927C84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8CD8F5-F934-F6AD-6EA5-4848576D8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B0D5D-70C1-6091-D87D-6BF159F515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9BED51-30AC-34AA-6B74-E230D980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F4AD4-D94A-B5FE-5C51-2E67D196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B08D5F-EF9A-E865-CB80-F132FC3C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83873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0177D-BDBE-D423-24F9-5A5E33C36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5D6B1B-C98E-84F7-7D38-8430DFBF5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9B412C-1C55-FED6-A73F-5CB0F1622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D706D-06F3-B432-F34E-0BAC30AD1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57278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A4E66C-C0BF-0755-C373-E4CDE4D83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D9E501-DAF0-F1CE-B6BD-B892A32BC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26E55-2677-8FB5-C65F-82D604563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60305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FA54F-0F6A-2E05-7957-C48657A3F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3F098-CF2A-EC4C-22F2-66C399D24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5CDE07-D640-A025-0B60-87E9D9F90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EC88D-8F58-A69D-B08B-263936689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84421-C79D-DC0C-919A-3C79B19DE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9491B-FF77-4789-CD15-88ED1E605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26553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9FCA9-98DF-9D4E-3FCA-3DD95FF12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739AC0-A847-963D-2ACF-5F2A268AE0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0A33D-C1C5-E933-1C92-3FE6A47F5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6949C-F901-DA1D-CBC8-95C354B9A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73BBE-64B7-DAE8-9C71-2A9F74662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D78B5-6975-19EE-7D0B-6761F428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88995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D64C96-405B-9CC4-C945-E1CE4BB47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182BF3-AD52-E89F-2719-3C3894056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86FA-3512-A1C7-F60D-0C2C24906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9A7BB-A0C4-D84F-AA04-D19D177E266C}" type="datetimeFigureOut">
              <a:rPr lang="en-CZ" smtClean="0"/>
              <a:t>20/10/2022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014F1-2ED0-01B1-ECD4-67DDB7335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5965A-BD44-CEA3-E7C4-2ECA9CB0C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BD9C0-E5B2-9A4D-B3E8-7D0B012FF2FA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39888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A-mJ_S-Jz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117CE-2504-B241-B3A4-53031DDDE9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Z" dirty="0"/>
              <a:t>AJ3 – selfstudy lesson 24/10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0D4C8C-5D20-EDB8-9D63-8427A22D0A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</a:t>
            </a:r>
            <a:r>
              <a:rPr lang="en-CZ" dirty="0"/>
              <a:t>his </a:t>
            </a:r>
            <a:r>
              <a:rPr lang="en-GB" dirty="0"/>
              <a:t>is a 90 minute-course. Prepare a pen and a notebook. Number each page and each task for easier check up. </a:t>
            </a:r>
          </a:p>
          <a:p>
            <a:endParaRPr lang="en-GB" dirty="0"/>
          </a:p>
          <a:p>
            <a:r>
              <a:rPr lang="en-GB" dirty="0"/>
              <a:t>Hana </a:t>
            </a:r>
            <a:r>
              <a:rPr lang="en-GB" dirty="0" err="1"/>
              <a:t>Hejlová</a:t>
            </a:r>
            <a:endParaRPr lang="en-CZ" dirty="0"/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64948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BA806-D6CE-2938-2BB1-5421B11AF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A. Revision – answer the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A2BE9-C28E-342B-8638-1EFD0289F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Z" dirty="0"/>
              <a:t>Try not to look into the book and into your notes. What were the three famous cheating moment you read about in your last lesson?</a:t>
            </a:r>
          </a:p>
          <a:p>
            <a:pPr marL="514350" indent="-514350">
              <a:buFont typeface="+mj-lt"/>
              <a:buAutoNum type="arabicPeriod"/>
            </a:pPr>
            <a:r>
              <a:rPr lang="en-CZ" dirty="0"/>
              <a:t>Is it difficult or easy for you to understand why the sportsmen did it? </a:t>
            </a:r>
          </a:p>
          <a:p>
            <a:pPr marL="514350" indent="-514350">
              <a:buFont typeface="+mj-lt"/>
              <a:buAutoNum type="arabicPeriod"/>
            </a:pPr>
            <a:r>
              <a:rPr lang="en-CZ" dirty="0"/>
              <a:t>Page 9, exercise 2 – Speaking (writing fo us):</a:t>
            </a:r>
          </a:p>
          <a:p>
            <a:pPr marL="514350" indent="-514350">
              <a:buAutoNum type="arabicPeriod"/>
            </a:pPr>
            <a:r>
              <a:rPr lang="en-CZ" dirty="0"/>
              <a:t>Choose one of the topics and prepare the vocabulary. Use Google if needed.</a:t>
            </a:r>
          </a:p>
          <a:p>
            <a:pPr marL="514350" indent="-514350">
              <a:buAutoNum type="arabicPeriod"/>
            </a:pPr>
            <a:r>
              <a:rPr lang="en-CZ" dirty="0"/>
              <a:t>Write your story in about 50-70 words. </a:t>
            </a:r>
          </a:p>
          <a:p>
            <a:pPr marL="514350" indent="-514350">
              <a:buAutoNum type="arabicPeriod"/>
            </a:pP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464882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F5BC-6045-1B76-6ECB-A5853A017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B. Video: Sports in Britain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299A7-CD8D-0E74-5532-53E5BBDCE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Z" dirty="0"/>
              <a:t>1. What do you think are the most popular sport in Great Britain. Guess. 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https://www.youtube.com/watch?v=OA-mJ_S-Jzg</a:t>
            </a:r>
            <a:endParaRPr lang="en-CZ" dirty="0"/>
          </a:p>
          <a:p>
            <a:r>
              <a:rPr lang="en-CZ" dirty="0"/>
              <a:t>2. Watch the video with subtitles and answer the questions: </a:t>
            </a:r>
          </a:p>
          <a:p>
            <a:r>
              <a:rPr lang="en-CZ" dirty="0"/>
              <a:t>a) What are three most popular British sports. </a:t>
            </a:r>
          </a:p>
          <a:p>
            <a:r>
              <a:rPr lang="en-CZ" dirty="0"/>
              <a:t>b) Which sports are mentioned in the video? </a:t>
            </a:r>
          </a:p>
          <a:p>
            <a:r>
              <a:rPr lang="en-CZ" dirty="0"/>
              <a:t>c) Give at least two detailes about each of the sports. </a:t>
            </a:r>
          </a:p>
          <a:p>
            <a:r>
              <a:rPr lang="en-CZ" dirty="0"/>
              <a:t>d) What is it Highland games? </a:t>
            </a:r>
          </a:p>
        </p:txBody>
      </p:sp>
    </p:spTree>
    <p:extLst>
      <p:ext uri="{BB962C8B-B14F-4D97-AF65-F5344CB8AC3E}">
        <p14:creationId xmlns:p14="http://schemas.microsoft.com/office/powerpoint/2010/main" val="1215318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42308-B630-50B6-B1D8-608BADEA7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C.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48C0B-8EF6-6DBD-5EEB-63BB51BB5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Z" dirty="0"/>
              <a:t>Page 10, exercise 4. Answer the questions. If you don’t know, look up the answer on the Internet (preferably in English)</a:t>
            </a:r>
          </a:p>
          <a:p>
            <a:pPr marL="514350" indent="-514350">
              <a:buFont typeface="+mj-lt"/>
              <a:buAutoNum type="arabicPeriod"/>
            </a:pPr>
            <a:r>
              <a:rPr lang="en-CZ" dirty="0"/>
              <a:t>prepare page 145</a:t>
            </a:r>
          </a:p>
          <a:p>
            <a:pPr marL="514350" indent="-514350">
              <a:buFont typeface="+mj-lt"/>
              <a:buAutoNum type="arabicPeriod"/>
            </a:pPr>
            <a:r>
              <a:rPr lang="en-CZ" dirty="0"/>
              <a:t>Prepare exercise 10/6 in Writing. Decide if you like sport or not and then go down the page and answer the questions. </a:t>
            </a:r>
          </a:p>
          <a:p>
            <a:pPr marL="0" indent="0">
              <a:buNone/>
            </a:pPr>
            <a:endParaRPr lang="en-CZ" dirty="0"/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69621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C5ACA-0D8B-3BCD-83FE-6668F27BA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D. Reading+ Discussion/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F7E52-E51E-809C-AF1A-81C0F7B23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Z" dirty="0"/>
              <a:t>Page 11 – Read and do the exercises. </a:t>
            </a:r>
          </a:p>
          <a:p>
            <a:pPr marL="514350" indent="-514350">
              <a:buFont typeface="+mj-lt"/>
              <a:buAutoNum type="arabicPeriod"/>
            </a:pPr>
            <a:r>
              <a:rPr lang="en-CZ" dirty="0"/>
              <a:t>Sum up the text in about  50 words. </a:t>
            </a:r>
          </a:p>
          <a:p>
            <a:pPr marL="514350" indent="-514350">
              <a:buFont typeface="+mj-lt"/>
              <a:buAutoNum type="arabicPeriod"/>
            </a:pPr>
            <a:r>
              <a:rPr lang="en-CZ" dirty="0"/>
              <a:t>Can you think of a sportsperson in the Czech Republic who has retired? What do you know about him/her?</a:t>
            </a:r>
          </a:p>
          <a:p>
            <a:pPr marL="514350" indent="-514350">
              <a:buFont typeface="+mj-lt"/>
              <a:buAutoNum type="arabicPeriod"/>
            </a:pP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388259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BC071-60C2-17EE-BB2D-9E501001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E. the Deaf and sport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5DEED-BBAA-3D96-12BB-CA0FB49E8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Z" dirty="0"/>
              <a:t>Are there any sports popular in the deaf community? Which one s and why? </a:t>
            </a:r>
          </a:p>
          <a:p>
            <a:pPr marL="514350" indent="-514350">
              <a:buFont typeface="+mj-lt"/>
              <a:buAutoNum type="arabicPeriod"/>
            </a:pPr>
            <a:r>
              <a:rPr lang="en-CZ"/>
              <a:t>Do you have any personal experience with them? 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948540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344</Words>
  <Application>Microsoft Macintosh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AJ3 – selfstudy lesson 24/10</vt:lpstr>
      <vt:lpstr>A. Revision – answer the questions</vt:lpstr>
      <vt:lpstr>B. Video: Sports in Britain</vt:lpstr>
      <vt:lpstr>C. Vocabulary</vt:lpstr>
      <vt:lpstr>D. Reading+ Discussion/ Homework</vt:lpstr>
      <vt:lpstr>E. the Deaf and sport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AJ3 – selfstudy lesson 24/10</dc:title>
  <dc:creator>Hana Hejlová</dc:creator>
  <cp:lastModifiedBy>Hana Hejlová</cp:lastModifiedBy>
  <cp:revision>1</cp:revision>
  <dcterms:created xsi:type="dcterms:W3CDTF">2022-10-20T20:33:05Z</dcterms:created>
  <dcterms:modified xsi:type="dcterms:W3CDTF">2022-10-20T21:09:24Z</dcterms:modified>
</cp:coreProperties>
</file>