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58" r:id="rId3"/>
    <p:sldId id="257" r:id="rId4"/>
    <p:sldId id="261" r:id="rId5"/>
    <p:sldId id="260" r:id="rId6"/>
    <p:sldId id="263" r:id="rId7"/>
    <p:sldId id="262" r:id="rId8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Výchozí oddíl" id="{618BB5B7-68FB-4EF2-8422-6961A868EDCE}">
          <p14:sldIdLst>
            <p14:sldId id="256"/>
            <p14:sldId id="258"/>
            <p14:sldId id="257"/>
            <p14:sldId id="261"/>
            <p14:sldId id="260"/>
            <p14:sldId id="263"/>
            <p14:sldId id="262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5220" autoAdjust="0"/>
  </p:normalViewPr>
  <p:slideViewPr>
    <p:cSldViewPr snapToGrid="0">
      <p:cViewPr varScale="1">
        <p:scale>
          <a:sx n="81" d="100"/>
          <a:sy n="81" d="100"/>
        </p:scale>
        <p:origin x="67" y="72"/>
      </p:cViewPr>
      <p:guideLst/>
    </p:cSldViewPr>
  </p:slideViewPr>
  <p:outlineViewPr>
    <p:cViewPr>
      <p:scale>
        <a:sx n="33" d="100"/>
        <a:sy n="33" d="100"/>
      </p:scale>
      <p:origin x="0" y="-1008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C230889-3DDD-4080-911E-47E8485AEFEF}" type="datetimeFigureOut">
              <a:rPr lang="cs-CZ" smtClean="0"/>
              <a:t>18.02.2020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512E837-5483-47DE-BFC4-9847C056FCD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658799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r>
              <a:rPr lang="cs-CZ" dirty="0"/>
              <a:t>Jak bude vypadat DOD, namotivovat</a:t>
            </a:r>
          </a:p>
          <a:p>
            <a:pPr marL="171450" indent="-171450">
              <a:buFontTx/>
              <a:buChar char="-"/>
            </a:pPr>
            <a:r>
              <a:rPr lang="cs-CZ" dirty="0"/>
              <a:t>Jak budou vypadat dílny a </a:t>
            </a:r>
            <a:r>
              <a:rPr lang="cs-CZ" dirty="0" err="1"/>
              <a:t>kvali</a:t>
            </a:r>
            <a:r>
              <a:rPr lang="cs-CZ" dirty="0"/>
              <a:t> analýzy – krátký brainstorming potřeb</a:t>
            </a:r>
          </a:p>
          <a:p>
            <a:pPr marL="171450" indent="-171450">
              <a:buFontTx/>
              <a:buChar char="-"/>
            </a:pPr>
            <a:r>
              <a:rPr lang="cs-CZ" dirty="0"/>
              <a:t>Jak budou vypadat dílny</a:t>
            </a:r>
          </a:p>
          <a:p>
            <a:pPr marL="171450" indent="-171450">
              <a:buFontTx/>
              <a:buChar char="-"/>
            </a:pPr>
            <a:r>
              <a:rPr lang="cs-CZ" dirty="0"/>
              <a:t>Jak budou vypadat prezentace – zapisování na </a:t>
            </a:r>
            <a:r>
              <a:rPr lang="cs-CZ" dirty="0" err="1"/>
              <a:t>Moodle</a:t>
            </a:r>
            <a:endParaRPr lang="cs-CZ" dirty="0"/>
          </a:p>
          <a:p>
            <a:pPr marL="171450" indent="-171450">
              <a:buFontTx/>
              <a:buChar char="-"/>
            </a:pPr>
            <a:r>
              <a:rPr lang="cs-CZ" dirty="0"/>
              <a:t>Kdo nechce končit v květnu?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512E837-5483-47DE-BFC4-9847C056FCD3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095509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40D39E0-F119-4F59-B8C8-2BF33F02650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BB290081-98A7-4B54-9FD2-9AFDCB56DEB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26AE34C-48C8-4E72-9D9B-5E3366C20C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9FEEE-59B0-4B24-A7BB-E026B43F2D6E}" type="datetimeFigureOut">
              <a:rPr lang="cs-CZ" smtClean="0"/>
              <a:t>18.02.2020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79B7A54-540D-4A1D-AADB-58F0574A3E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B6876BF-D36C-4107-9154-DD4ED36F0C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DE6DC-D258-41F4-8CA1-7AA22F1834C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390179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9DBF000-445C-4914-937C-F197EBF78D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00ECA121-9D71-41EB-99CB-5422644EE53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65641A6-C13D-44E5-BA6D-25A7E73B5A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9FEEE-59B0-4B24-A7BB-E026B43F2D6E}" type="datetimeFigureOut">
              <a:rPr lang="cs-CZ" smtClean="0"/>
              <a:t>18.02.2020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81CB265-72FC-46D5-87FD-BA9DCF9EDA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98F28CD-69EE-4095-A67C-E1C27CCEC6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DE6DC-D258-41F4-8CA1-7AA22F1834C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322586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28818D84-5CAF-4AE3-B6FB-ACC54304CA2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C263F7A1-8AD4-45DB-8444-AD565403928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62B7D13-7570-43FF-9811-5BFE92698D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9FEEE-59B0-4B24-A7BB-E026B43F2D6E}" type="datetimeFigureOut">
              <a:rPr lang="cs-CZ" smtClean="0"/>
              <a:t>18.02.2020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B70577D-5064-4C79-843E-038F60945A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CF4EF26-21FB-41D0-A269-374576ADA7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DE6DC-D258-41F4-8CA1-7AA22F1834C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613998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EBC352F-CD19-4D48-AAD7-2FB0171783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D752A9A-DE30-4FC0-AC4D-3B5FFB762E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73C120C-0335-47E0-9B5E-5C60E1BBCD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9FEEE-59B0-4B24-A7BB-E026B43F2D6E}" type="datetimeFigureOut">
              <a:rPr lang="cs-CZ" smtClean="0"/>
              <a:t>18.02.2020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D99F361-3F70-4E64-BF87-2D56914BF0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D19260B-8EEB-4035-8D9F-FEBCAA4855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DE6DC-D258-41F4-8CA1-7AA22F1834C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419948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CC56D89-6A9B-4C2A-980F-4F1BA980B0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1FEF0FB7-5D83-498B-8BA7-150DFE9EFE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F5E5945-3EC0-4556-B110-BFFB283409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9FEEE-59B0-4B24-A7BB-E026B43F2D6E}" type="datetimeFigureOut">
              <a:rPr lang="cs-CZ" smtClean="0"/>
              <a:t>18.02.2020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3AA9B9D-B610-466A-BA0D-2774EF3B4F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74AD45B-858C-4896-B23D-069FEC448D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DE6DC-D258-41F4-8CA1-7AA22F1834C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3784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6C91241-432A-4142-BF9A-CE9415A282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978EB0D-F3DF-4AF2-8692-A2BDEE1DC02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02A96FC9-BE42-4B38-BA18-5BC98C9C466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C5A5EE86-A616-46B4-846A-6FC9A6A36C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9FEEE-59B0-4B24-A7BB-E026B43F2D6E}" type="datetimeFigureOut">
              <a:rPr lang="cs-CZ" smtClean="0"/>
              <a:t>18.02.2020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9C7558A5-7771-4DEB-8DC2-39C74167C8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1F19D27C-F760-4151-815A-ECB750BA71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DE6DC-D258-41F4-8CA1-7AA22F1834C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64177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A4740B5-493C-4C5D-9E91-5D01968244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56831172-E22B-4468-B40B-58D85849154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3013A1D3-B1CB-48D5-8B48-91FA7182A4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3B38DDB5-7326-423D-8BC6-961FBA81A1C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F835984B-0134-4D1E-AFF0-D39BCEFF304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1D1FEFA2-04FF-47C8-905F-AF2B175564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9FEEE-59B0-4B24-A7BB-E026B43F2D6E}" type="datetimeFigureOut">
              <a:rPr lang="cs-CZ" smtClean="0"/>
              <a:t>18.02.2020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14CA50BF-AD5C-4DFF-B276-B07ACA3723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1B5A27E6-0B34-4FFA-850A-FDBD32107F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DE6DC-D258-41F4-8CA1-7AA22F1834C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465505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9D07449-8B7B-4ADE-80C0-99126E3501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9E25C1DF-37D4-46A0-9CE0-BB1AD1C64C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9FEEE-59B0-4B24-A7BB-E026B43F2D6E}" type="datetimeFigureOut">
              <a:rPr lang="cs-CZ" smtClean="0"/>
              <a:t>18.02.2020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C48BDFF1-D7FC-4C9E-AA48-924DD2E754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025A80B3-0F30-4DBF-9C5A-FB62B064EF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DE6DC-D258-41F4-8CA1-7AA22F1834C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771821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B2E1D46E-6B3B-4902-943F-9955B3D676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9FEEE-59B0-4B24-A7BB-E026B43F2D6E}" type="datetimeFigureOut">
              <a:rPr lang="cs-CZ" smtClean="0"/>
              <a:t>18.02.2020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B125708D-31CE-49D4-93B4-3863134E7E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B64C5D5F-2728-46D6-8564-941CF45C72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DE6DC-D258-41F4-8CA1-7AA22F1834C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8600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1F5B533-DE4C-4FF9-B415-038A22407F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A5DBC10-B549-4378-B606-0F1F5DF428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42EABC78-B486-481A-8CE7-6939700AF9A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951F4D4E-FEAC-4536-80E0-A3B0983E18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9FEEE-59B0-4B24-A7BB-E026B43F2D6E}" type="datetimeFigureOut">
              <a:rPr lang="cs-CZ" smtClean="0"/>
              <a:t>18.02.2020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567A41FE-B5A3-4EF9-9FB7-7245F34174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B7676A66-CC76-4A40-A292-96993F00C8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DE6DC-D258-41F4-8CA1-7AA22F1834C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224402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F5EDACD-D54D-4DD9-905D-25C4871C26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0C5939AD-8B2B-468E-A954-7EDE3C37852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A627C6CD-CF4F-44DB-BC91-87B45925314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7284AD2C-87CC-4AF8-A31D-6290CE668B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59FEEE-59B0-4B24-A7BB-E026B43F2D6E}" type="datetimeFigureOut">
              <a:rPr lang="cs-CZ" smtClean="0"/>
              <a:t>18.02.2020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E905F82D-B730-457D-B396-246115E199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50D29A02-9D9A-4FA9-B27D-F1793257B2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DE6DC-D258-41F4-8CA1-7AA22F1834C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745474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17540C89-435B-4C9F-AE0A-5AFB0A02AB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9B558A87-78C4-4C28-938C-0A5459FF7A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85FF81B-E245-4FBD-B7AC-3266141F3F9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59FEEE-59B0-4B24-A7BB-E026B43F2D6E}" type="datetimeFigureOut">
              <a:rPr lang="cs-CZ" smtClean="0"/>
              <a:t>18.02.2020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7A03A24-D35A-4D2B-AAA6-735D537BC28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A22AA4A-B9A5-46F9-A2DC-E9F844F239F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BDE6DC-D258-41F4-8CA1-7AA22F1834C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299840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0921713-230C-452A-A30F-0B35BDA5AC4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Bakalářský seminář – LS 2019/2020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0CB4F577-6240-4E13-9403-E13C5954534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dirty="0" err="1"/>
              <a:t>Veřejněpolitické</a:t>
            </a:r>
            <a:r>
              <a:rPr lang="cs-CZ" dirty="0"/>
              <a:t> a sociálněpolitické práce</a:t>
            </a:r>
          </a:p>
        </p:txBody>
      </p:sp>
    </p:spTree>
    <p:extLst>
      <p:ext uri="{BB962C8B-B14F-4D97-AF65-F5344CB8AC3E}">
        <p14:creationId xmlns:p14="http://schemas.microsoft.com/office/powerpoint/2010/main" val="30330849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B1EE9E6-ED88-4C13-A11E-414F64BF1E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Cíle a způsob výuky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1A95A5F-D25D-4312-BFBF-CEE4D83FC2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/>
              <a:t>Co chceme od vás</a:t>
            </a:r>
          </a:p>
          <a:p>
            <a:r>
              <a:rPr lang="cs-CZ" dirty="0"/>
              <a:t>Abyste napsali a odevzdali bakalářku</a:t>
            </a:r>
          </a:p>
          <a:p>
            <a:r>
              <a:rPr lang="cs-CZ" dirty="0"/>
              <a:t>Aby ta bakalářka byla co nejlepší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Co pro to budeme dělat my</a:t>
            </a:r>
          </a:p>
          <a:p>
            <a:r>
              <a:rPr lang="cs-CZ" dirty="0"/>
              <a:t>motivovat vás k intenzivní práci v následujících týdnech</a:t>
            </a:r>
          </a:p>
          <a:p>
            <a:r>
              <a:rPr lang="cs-CZ" dirty="0"/>
              <a:t>být vám oporou, povzbuzovat, řešit problémy, odstraňovat nejistoty</a:t>
            </a:r>
          </a:p>
          <a:p>
            <a:r>
              <a:rPr lang="cs-CZ" dirty="0"/>
              <a:t>odfiltrovat práce, které nejsou k odevzdání (prezentace) </a:t>
            </a:r>
          </a:p>
          <a:p>
            <a:r>
              <a:rPr lang="cs-CZ" dirty="0"/>
              <a:t>pomáhat vám hledat, jak práci „prodat“ 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072197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4D34F75-CFA2-4E77-A579-5DA3960AC3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 odevzdání bakalářské práce zbývá …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9C3854D-ECA4-447B-A832-A8A4990B92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cs-CZ" sz="8000" dirty="0"/>
              <a:t>78 dní</a:t>
            </a:r>
          </a:p>
          <a:p>
            <a:pPr marL="0" indent="0" algn="ctr">
              <a:buNone/>
            </a:pPr>
            <a:r>
              <a:rPr lang="cs-CZ" sz="4000" b="1" dirty="0"/>
              <a:t>Nejpozději</a:t>
            </a:r>
            <a:r>
              <a:rPr lang="cs-CZ" sz="4000" dirty="0"/>
              <a:t> za 2 měsíce byste měli mít práci kompletně napsanou</a:t>
            </a:r>
          </a:p>
        </p:txBody>
      </p:sp>
    </p:spTree>
    <p:extLst>
      <p:ext uri="{BB962C8B-B14F-4D97-AF65-F5344CB8AC3E}">
        <p14:creationId xmlns:p14="http://schemas.microsoft.com/office/powerpoint/2010/main" val="2657575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16F7D68-7676-4DFC-9B07-D4CA97BFD4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Povinnosti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2266015-CCD8-4486-8172-00FA233BC8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cs-CZ" b="1" dirty="0"/>
              <a:t>Prezentace na semináři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Týdenní postup – co jsem udělal v předchozím týdnu, co udělám v následujícím</a:t>
            </a:r>
          </a:p>
          <a:p>
            <a:pPr lvl="1"/>
            <a:r>
              <a:rPr lang="cs-CZ" dirty="0"/>
              <a:t>DOTAZNÍK nebo ÚČAST NA SEMINÁŘI)</a:t>
            </a:r>
          </a:p>
          <a:p>
            <a:pPr lvl="1"/>
            <a:endParaRPr lang="cs-CZ" dirty="0"/>
          </a:p>
          <a:p>
            <a:r>
              <a:rPr lang="cs-CZ" dirty="0"/>
              <a:t>Účast na seminářích tedy není povinná, ale budeme se snažit, aby byla užitečná a abyste na nich odpracovali něco na svých pracích</a:t>
            </a:r>
          </a:p>
          <a:p>
            <a:r>
              <a:rPr lang="cs-CZ" dirty="0"/>
              <a:t>Pokud je pro vás užitečnější věnovat čas jiné práci na bakalářce, nemáme s tím problém, jen o tom chceme zprávu </a:t>
            </a:r>
          </a:p>
        </p:txBody>
      </p:sp>
    </p:spTree>
    <p:extLst>
      <p:ext uri="{BB962C8B-B14F-4D97-AF65-F5344CB8AC3E}">
        <p14:creationId xmlns:p14="http://schemas.microsoft.com/office/powerpoint/2010/main" val="9771962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AF2B999-FC3A-4E88-95EC-A544EF57DA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4980" y="0"/>
            <a:ext cx="10515600" cy="1084083"/>
          </a:xfrm>
        </p:spPr>
        <p:txBody>
          <a:bodyPr/>
          <a:lstStyle/>
          <a:p>
            <a:r>
              <a:rPr lang="cs-CZ" dirty="0"/>
              <a:t>Plán hodin</a:t>
            </a:r>
          </a:p>
        </p:txBody>
      </p:sp>
      <p:graphicFrame>
        <p:nvGraphicFramePr>
          <p:cNvPr id="4" name="Zástupný symbol pro obsah 3">
            <a:extLst>
              <a:ext uri="{FF2B5EF4-FFF2-40B4-BE49-F238E27FC236}">
                <a16:creationId xmlns:a16="http://schemas.microsoft.com/office/drawing/2014/main" id="{07486A1F-65D4-4AF7-847C-5B035D00397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5901779"/>
              </p:ext>
            </p:extLst>
          </p:nvPr>
        </p:nvGraphicFramePr>
        <p:xfrm>
          <a:off x="474980" y="1027522"/>
          <a:ext cx="10878820" cy="5608252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4150286">
                  <a:extLst>
                    <a:ext uri="{9D8B030D-6E8A-4147-A177-3AD203B41FA5}">
                      <a16:colId xmlns:a16="http://schemas.microsoft.com/office/drawing/2014/main" val="356989409"/>
                    </a:ext>
                  </a:extLst>
                </a:gridCol>
                <a:gridCol w="6728534">
                  <a:extLst>
                    <a:ext uri="{9D8B030D-6E8A-4147-A177-3AD203B41FA5}">
                      <a16:colId xmlns:a16="http://schemas.microsoft.com/office/drawing/2014/main" val="1184417526"/>
                    </a:ext>
                  </a:extLst>
                </a:gridCol>
              </a:tblGrid>
              <a:tr h="58592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800" dirty="0">
                          <a:effectLst/>
                        </a:rPr>
                        <a:t>19. 2.</a:t>
                      </a:r>
                      <a:endParaRPr lang="cs-CZ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800">
                          <a:effectLst/>
                        </a:rPr>
                        <a:t>Motivace, plán práce</a:t>
                      </a:r>
                      <a:endParaRPr lang="cs-CZ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14698"/>
                  </a:ext>
                </a:extLst>
              </a:tr>
              <a:tr h="58592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800" dirty="0">
                          <a:effectLst/>
                        </a:rPr>
                        <a:t>26. 2.</a:t>
                      </a:r>
                      <a:endParaRPr lang="cs-CZ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800" dirty="0">
                          <a:effectLst/>
                        </a:rPr>
                        <a:t>Jak vypadá magistr VSP – DOD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800" dirty="0">
                          <a:effectLst/>
                        </a:rPr>
                        <a:t>(Martin Nekola, Gabriela </a:t>
                      </a:r>
                      <a:r>
                        <a:rPr lang="cs-CZ" sz="2800" dirty="0" err="1">
                          <a:effectLst/>
                        </a:rPr>
                        <a:t>Vaceková</a:t>
                      </a:r>
                      <a:r>
                        <a:rPr lang="cs-CZ" sz="2800" dirty="0">
                          <a:effectLst/>
                        </a:rPr>
                        <a:t>)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929833355"/>
                  </a:ext>
                </a:extLst>
              </a:tr>
              <a:tr h="58592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800" dirty="0">
                          <a:effectLst/>
                        </a:rPr>
                        <a:t>4. 3.</a:t>
                      </a:r>
                      <a:endParaRPr lang="cs-CZ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dirty="0">
                          <a:effectLst/>
                        </a:rPr>
                        <a:t>Dílna psaní I, strukturace</a:t>
                      </a:r>
                      <a:endParaRPr lang="cs-CZ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930039730"/>
                  </a:ext>
                </a:extLst>
              </a:tr>
              <a:tr h="58592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800" dirty="0">
                          <a:effectLst/>
                        </a:rPr>
                        <a:t>11. 3.</a:t>
                      </a:r>
                      <a:endParaRPr lang="cs-CZ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Kvalitativní analýzy, problémy a sdílení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(Eva Hejzlarová)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392857433"/>
                  </a:ext>
                </a:extLst>
              </a:tr>
              <a:tr h="58592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800" dirty="0">
                          <a:effectLst/>
                        </a:rPr>
                        <a:t>18. 3.</a:t>
                      </a:r>
                      <a:endParaRPr lang="cs-CZ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dirty="0">
                          <a:effectLst/>
                        </a:rPr>
                        <a:t>Dílna psaní II, argumentace</a:t>
                      </a:r>
                      <a:endParaRPr lang="cs-CZ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85285088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800" dirty="0">
                          <a:effectLst/>
                        </a:rPr>
                        <a:t>25. 3.</a:t>
                      </a:r>
                      <a:endParaRPr lang="cs-CZ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dirty="0">
                          <a:effectLst/>
                        </a:rPr>
                        <a:t>Formální náležitosti, úprava</a:t>
                      </a:r>
                      <a:endParaRPr lang="cs-CZ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dirty="0">
                          <a:effectLst/>
                        </a:rPr>
                        <a:t>Závěr, </a:t>
                      </a:r>
                      <a:r>
                        <a:rPr lang="cs-CZ" sz="2800" dirty="0" err="1">
                          <a:effectLst/>
                        </a:rPr>
                        <a:t>summary</a:t>
                      </a:r>
                      <a:r>
                        <a:rPr lang="cs-CZ" sz="2800" dirty="0">
                          <a:effectLst/>
                        </a:rPr>
                        <a:t>, abstrakt, obhajoba</a:t>
                      </a:r>
                      <a:endParaRPr lang="cs-CZ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27580211"/>
                  </a:ext>
                </a:extLst>
              </a:tr>
              <a:tr h="58592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800" b="1" dirty="0">
                          <a:effectLst/>
                        </a:rPr>
                        <a:t>1. 4., 8. 4., 15. 4., 22. 4.</a:t>
                      </a:r>
                      <a:endParaRPr lang="cs-CZ" sz="2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800" b="1" dirty="0">
                          <a:effectLst/>
                        </a:rPr>
                        <a:t>Prezentace závěrů</a:t>
                      </a:r>
                      <a:endParaRPr lang="cs-CZ" sz="28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60693451"/>
                  </a:ext>
                </a:extLst>
              </a:tr>
              <a:tr h="58592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800" dirty="0">
                          <a:effectLst/>
                        </a:rPr>
                        <a:t>29. 4. a dále</a:t>
                      </a:r>
                      <a:endParaRPr lang="cs-CZ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800" i="1" dirty="0">
                          <a:effectLst/>
                        </a:rPr>
                        <a:t>Samostatné dokončování</a:t>
                      </a:r>
                      <a:endParaRPr lang="cs-CZ" sz="2800" i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9551569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417900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A089C8D-03FE-40D3-8D1C-0B8D47C9D0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Kvalitativní analýza textů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ED705EE-2A49-461C-B3C7-1D9485E123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Hostující </a:t>
            </a:r>
            <a:r>
              <a:rPr lang="cs-CZ" dirty="0" err="1"/>
              <a:t>spoluvyučující</a:t>
            </a:r>
            <a:r>
              <a:rPr lang="cs-CZ" dirty="0"/>
              <a:t>: Eva Hejzlarová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Jaké jsou vaše potřeby, nejasnosti?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Úkol na hodinu pro ty, kteří budou využívat kvalitativní analýzu:</a:t>
            </a:r>
          </a:p>
          <a:p>
            <a:pPr lvl="1"/>
            <a:r>
              <a:rPr lang="cs-CZ" dirty="0"/>
              <a:t>Přečíst jednu z kapitol z knihy </a:t>
            </a:r>
            <a:r>
              <a:rPr lang="cs-CZ" b="1" dirty="0"/>
              <a:t>Kvalitativní analýza textů: čtyři přístupy</a:t>
            </a:r>
          </a:p>
          <a:p>
            <a:pPr lvl="1"/>
            <a:r>
              <a:rPr lang="cs-CZ" dirty="0"/>
              <a:t>Vyzkoušet analýzu svých dat nebo aspoň pořádně promyslet</a:t>
            </a:r>
          </a:p>
          <a:p>
            <a:pPr lvl="1"/>
            <a:r>
              <a:rPr lang="cs-CZ" dirty="0"/>
              <a:t>Formulovat další otázky a potřeby do fóra!</a:t>
            </a:r>
          </a:p>
        </p:txBody>
      </p:sp>
    </p:spTree>
    <p:extLst>
      <p:ext uri="{BB962C8B-B14F-4D97-AF65-F5344CB8AC3E}">
        <p14:creationId xmlns:p14="http://schemas.microsoft.com/office/powerpoint/2010/main" val="7177469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B56DDFB-8453-408C-8E10-636D63DA52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Plán práce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32309C5-BFEF-46F0-AC90-20004E5D320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199" y="1825625"/>
            <a:ext cx="5083207" cy="4351338"/>
          </a:xfrm>
        </p:spPr>
        <p:txBody>
          <a:bodyPr lIns="72000" rIns="72000" numCol="1">
            <a:normAutofit fontScale="62500" lnSpcReduction="20000"/>
          </a:bodyPr>
          <a:lstStyle/>
          <a:p>
            <a:r>
              <a:rPr lang="cs-CZ" sz="3600" dirty="0"/>
              <a:t>Vyplňte tabulku – rozvrhněte si práci až do odevzdání</a:t>
            </a:r>
          </a:p>
          <a:p>
            <a:r>
              <a:rPr lang="cs-CZ" sz="3600" dirty="0"/>
              <a:t>Buďte co nejkonkrétnější</a:t>
            </a:r>
          </a:p>
          <a:p>
            <a:endParaRPr lang="cs-CZ" sz="3600" dirty="0"/>
          </a:p>
          <a:p>
            <a:r>
              <a:rPr lang="cs-CZ" sz="3600" dirty="0"/>
              <a:t>Rozmyslete, co uděláte v tomto týdnu a  kdy na tom budete pracovat</a:t>
            </a:r>
          </a:p>
          <a:p>
            <a:r>
              <a:rPr lang="cs-CZ" sz="3600" dirty="0"/>
              <a:t>Vyznačte si čas na práci na bakalářce do diáře</a:t>
            </a:r>
          </a:p>
          <a:p>
            <a:endParaRPr lang="cs-CZ" sz="3600" dirty="0"/>
          </a:p>
          <a:p>
            <a:r>
              <a:rPr lang="cs-CZ" sz="3600" dirty="0"/>
              <a:t>Sdílejte se sousedem a doplňte</a:t>
            </a:r>
          </a:p>
        </p:txBody>
      </p:sp>
      <p:sp>
        <p:nvSpPr>
          <p:cNvPr id="7" name="Zástupný obsah 6">
            <a:extLst>
              <a:ext uri="{FF2B5EF4-FFF2-40B4-BE49-F238E27FC236}">
                <a16:creationId xmlns:a16="http://schemas.microsoft.com/office/drawing/2014/main" id="{0E5E0628-0A6B-4C48-9D39-BBE44C5A944E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cs-CZ" dirty="0"/>
              <a:t>Co může být v tabulce</a:t>
            </a:r>
          </a:p>
          <a:p>
            <a:r>
              <a:rPr lang="cs-CZ" dirty="0"/>
              <a:t>Dosbírat data</a:t>
            </a:r>
          </a:p>
          <a:p>
            <a:r>
              <a:rPr lang="cs-CZ" dirty="0"/>
              <a:t>Udělat krok analýzy</a:t>
            </a:r>
          </a:p>
          <a:p>
            <a:r>
              <a:rPr lang="cs-CZ" dirty="0"/>
              <a:t>Napsat kapitolu o …</a:t>
            </a:r>
          </a:p>
          <a:p>
            <a:r>
              <a:rPr lang="cs-CZ" dirty="0"/>
              <a:t>Zanalyzovat část dat</a:t>
            </a:r>
          </a:p>
          <a:p>
            <a:r>
              <a:rPr lang="cs-CZ" dirty="0"/>
              <a:t>Získat z dat odpověď na konkrétní výzkumnou otázku a napsat o tom</a:t>
            </a:r>
          </a:p>
          <a:p>
            <a:r>
              <a:rPr lang="cs-CZ" dirty="0"/>
              <a:t>Poslat část práce vedoucímu</a:t>
            </a:r>
          </a:p>
          <a:p>
            <a:r>
              <a:rPr lang="cs-CZ" dirty="0"/>
              <a:t>Zapracovat připomínky</a:t>
            </a:r>
          </a:p>
          <a:p>
            <a:r>
              <a:rPr lang="cs-CZ" dirty="0"/>
              <a:t>Rozpracovat strukturu</a:t>
            </a:r>
          </a:p>
          <a:p>
            <a:r>
              <a:rPr lang="cs-CZ" dirty="0"/>
              <a:t>Pročistit a provázat argumenty, doplnit zdroje</a:t>
            </a:r>
          </a:p>
          <a:p>
            <a:r>
              <a:rPr lang="cs-CZ" dirty="0"/>
              <a:t>Sjednotit a </a:t>
            </a:r>
            <a:r>
              <a:rPr lang="cs-CZ"/>
              <a:t>zkontrolovat zdroje</a:t>
            </a:r>
          </a:p>
          <a:p>
            <a:r>
              <a:rPr lang="cs-CZ" dirty="0"/>
              <a:t>Jazyková korektura</a:t>
            </a:r>
          </a:p>
          <a:p>
            <a:r>
              <a:rPr lang="cs-CZ" dirty="0"/>
              <a:t>Formální úprava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25468586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1630</TotalTime>
  <Words>444</Words>
  <Application>Microsoft Office PowerPoint</Application>
  <PresentationFormat>Širokoúhlá obrazovka</PresentationFormat>
  <Paragraphs>77</Paragraphs>
  <Slides>7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Motiv Office</vt:lpstr>
      <vt:lpstr>Bakalářský seminář – LS 2019/2020</vt:lpstr>
      <vt:lpstr>Cíle a způsob výuky</vt:lpstr>
      <vt:lpstr>Do odevzdání bakalářské práce zbývá …</vt:lpstr>
      <vt:lpstr>Povinnosti</vt:lpstr>
      <vt:lpstr>Plán hodin</vt:lpstr>
      <vt:lpstr>Kvalitativní analýza textů</vt:lpstr>
      <vt:lpstr>Plán práce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Bakalářský seminář – LS 2018</dc:title>
  <dc:creator>Magdalena Mouralová</dc:creator>
  <cp:lastModifiedBy>Magdalena Mouralová</cp:lastModifiedBy>
  <cp:revision>23</cp:revision>
  <dcterms:created xsi:type="dcterms:W3CDTF">2018-02-19T12:59:02Z</dcterms:created>
  <dcterms:modified xsi:type="dcterms:W3CDTF">2020-02-18T12:52:49Z</dcterms:modified>
</cp:coreProperties>
</file>