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60" r:id="rId5"/>
    <p:sldId id="259" r:id="rId6"/>
    <p:sldId id="262" r:id="rId7"/>
    <p:sldId id="261" r:id="rId8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16" autoAdjust="0"/>
    <p:restoredTop sz="94660"/>
  </p:normalViewPr>
  <p:slideViewPr>
    <p:cSldViewPr snapToGrid="0">
      <p:cViewPr varScale="1">
        <p:scale>
          <a:sx n="76" d="100"/>
          <a:sy n="76" d="100"/>
        </p:scale>
        <p:origin x="126" y="79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DBB112-3498-42D3-A4A6-7CA3155A1F7B}" type="datetimeFigureOut">
              <a:rPr lang="cs-CZ" smtClean="0"/>
              <a:t>07.04.2020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51C53-1479-4BD3-B4D2-0A02284E560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944954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ázev a popis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DBB112-3498-42D3-A4A6-7CA3155A1F7B}" type="datetimeFigureOut">
              <a:rPr lang="cs-CZ" smtClean="0"/>
              <a:t>07.04.2020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51C53-1479-4BD3-B4D2-0A02284E560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96008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ce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DBB112-3498-42D3-A4A6-7CA3155A1F7B}" type="datetimeFigureOut">
              <a:rPr lang="cs-CZ" smtClean="0"/>
              <a:t>07.04.2020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51C53-1479-4BD3-B4D2-0A02284E5604}" type="slidenum">
              <a:rPr lang="cs-CZ" smtClean="0"/>
              <a:t>‹#›</a:t>
            </a:fld>
            <a:endParaRPr lang="cs-CZ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3275719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DBB112-3498-42D3-A4A6-7CA3155A1F7B}" type="datetimeFigureOut">
              <a:rPr lang="cs-CZ" smtClean="0"/>
              <a:t>07.04.2020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51C53-1479-4BD3-B4D2-0A02284E560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6656213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 s citac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DBB112-3498-42D3-A4A6-7CA3155A1F7B}" type="datetimeFigureOut">
              <a:rPr lang="cs-CZ" smtClean="0"/>
              <a:t>07.04.2020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51C53-1479-4BD3-B4D2-0A02284E5604}" type="slidenum">
              <a:rPr lang="cs-CZ" smtClean="0"/>
              <a:t>‹#›</a:t>
            </a:fld>
            <a:endParaRPr lang="cs-CZ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18443755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avda nebo neprav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DBB112-3498-42D3-A4A6-7CA3155A1F7B}" type="datetimeFigureOut">
              <a:rPr lang="cs-CZ" smtClean="0"/>
              <a:t>07.04.2020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51C53-1479-4BD3-B4D2-0A02284E560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1347066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DBB112-3498-42D3-A4A6-7CA3155A1F7B}" type="datetimeFigureOut">
              <a:rPr lang="cs-CZ" smtClean="0"/>
              <a:t>07.04.2020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51C53-1479-4BD3-B4D2-0A02284E560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3876257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DBB112-3498-42D3-A4A6-7CA3155A1F7B}" type="datetimeFigureOut">
              <a:rPr lang="cs-CZ" smtClean="0"/>
              <a:t>07.04.2020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51C53-1479-4BD3-B4D2-0A02284E560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766429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DBB112-3498-42D3-A4A6-7CA3155A1F7B}" type="datetimeFigureOut">
              <a:rPr lang="cs-CZ" smtClean="0"/>
              <a:t>07.04.2020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51C53-1479-4BD3-B4D2-0A02284E560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780170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DBB112-3498-42D3-A4A6-7CA3155A1F7B}" type="datetimeFigureOut">
              <a:rPr lang="cs-CZ" smtClean="0"/>
              <a:t>07.04.2020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51C53-1479-4BD3-B4D2-0A02284E560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465811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DBB112-3498-42D3-A4A6-7CA3155A1F7B}" type="datetimeFigureOut">
              <a:rPr lang="cs-CZ" smtClean="0"/>
              <a:t>07.04.2020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51C53-1479-4BD3-B4D2-0A02284E560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011246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DBB112-3498-42D3-A4A6-7CA3155A1F7B}" type="datetimeFigureOut">
              <a:rPr lang="cs-CZ" smtClean="0"/>
              <a:t>07.04.2020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51C53-1479-4BD3-B4D2-0A02284E560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36975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DBB112-3498-42D3-A4A6-7CA3155A1F7B}" type="datetimeFigureOut">
              <a:rPr lang="cs-CZ" smtClean="0"/>
              <a:t>07.04.2020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51C53-1479-4BD3-B4D2-0A02284E560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908309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DBB112-3498-42D3-A4A6-7CA3155A1F7B}" type="datetimeFigureOut">
              <a:rPr lang="cs-CZ" smtClean="0"/>
              <a:t>07.04.2020</a:t>
            </a:fld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51C53-1479-4BD3-B4D2-0A02284E560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460197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DBB112-3498-42D3-A4A6-7CA3155A1F7B}" type="datetimeFigureOut">
              <a:rPr lang="cs-CZ" smtClean="0"/>
              <a:t>07.04.2020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51C53-1479-4BD3-B4D2-0A02284E560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831850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 smtClean="0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DBB112-3498-42D3-A4A6-7CA3155A1F7B}" type="datetimeFigureOut">
              <a:rPr lang="cs-CZ" smtClean="0"/>
              <a:t>07.04.2020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51C53-1479-4BD3-B4D2-0A02284E560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965415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DBB112-3498-42D3-A4A6-7CA3155A1F7B}" type="datetimeFigureOut">
              <a:rPr lang="cs-CZ" smtClean="0"/>
              <a:t>07.04.2020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24B51C53-1479-4BD3-B4D2-0A02284E560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698549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1.png"/><Relationship Id="rId4" Type="http://schemas.openxmlformats.org/officeDocument/2006/relationships/hyperlink" Target="https://www.youtube.com/watch?v=8bfYQZPLCEA" TargetMode="Externa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 smtClean="0"/>
              <a:t>Gramatický seminář, hodina 8</a:t>
            </a:r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dirty="0" smtClean="0"/>
              <a:t>Práce na 14 dní, příští týden si prodloužíme Velikonoce </a:t>
            </a:r>
            <a:r>
              <a:rPr lang="cs-CZ" dirty="0" smtClean="0">
                <a:sym typeface="Wingdings" panose="05000000000000000000" pitchFamily="2" charset="2"/>
              </a:rPr>
              <a:t>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5737258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Hodnocení testu/opakování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Test/úkoly: jakékoli dotazy piště přes </a:t>
            </a:r>
            <a:r>
              <a:rPr lang="cs-CZ" dirty="0" err="1" smtClean="0"/>
              <a:t>Moodle</a:t>
            </a:r>
            <a:r>
              <a:rPr lang="cs-CZ" dirty="0" smtClean="0"/>
              <a:t>/mailem, možno i telefonovat</a:t>
            </a:r>
            <a:r>
              <a:rPr lang="it-IT" dirty="0" smtClean="0"/>
              <a:t> </a:t>
            </a:r>
            <a:r>
              <a:rPr lang="cs-CZ" dirty="0"/>
              <a:t>(</a:t>
            </a:r>
            <a:r>
              <a:rPr lang="it-IT" dirty="0" err="1" smtClean="0"/>
              <a:t>po</a:t>
            </a:r>
            <a:r>
              <a:rPr lang="it-IT" dirty="0" smtClean="0"/>
              <a:t> </a:t>
            </a:r>
            <a:r>
              <a:rPr lang="it-IT" dirty="0" err="1" smtClean="0"/>
              <a:t>domluv</a:t>
            </a:r>
            <a:r>
              <a:rPr lang="cs-CZ" dirty="0" smtClean="0"/>
              <a:t>ě)</a:t>
            </a:r>
          </a:p>
          <a:p>
            <a:endParaRPr lang="cs-CZ" dirty="0"/>
          </a:p>
          <a:p>
            <a:r>
              <a:rPr lang="cs-CZ" dirty="0" err="1" smtClean="0"/>
              <a:t>Ancora</a:t>
            </a:r>
            <a:r>
              <a:rPr lang="cs-CZ" dirty="0" smtClean="0"/>
              <a:t> </a:t>
            </a:r>
            <a:r>
              <a:rPr lang="cs-CZ" dirty="0" err="1" smtClean="0"/>
              <a:t>lezione</a:t>
            </a:r>
            <a:r>
              <a:rPr lang="cs-CZ" dirty="0" smtClean="0"/>
              <a:t> 31: </a:t>
            </a:r>
            <a:r>
              <a:rPr lang="cs-CZ" dirty="0" err="1" smtClean="0"/>
              <a:t>Cominciamo</a:t>
            </a:r>
            <a:r>
              <a:rPr lang="cs-CZ" dirty="0" smtClean="0"/>
              <a:t> con la </a:t>
            </a:r>
            <a:r>
              <a:rPr lang="cs-CZ" dirty="0" err="1" smtClean="0"/>
              <a:t>lettura</a:t>
            </a:r>
            <a:r>
              <a:rPr lang="cs-CZ" dirty="0" smtClean="0"/>
              <a:t> dei testi B 499-500: </a:t>
            </a:r>
            <a:r>
              <a:rPr lang="cs-CZ" dirty="0" err="1" smtClean="0"/>
              <a:t>il</a:t>
            </a:r>
            <a:r>
              <a:rPr lang="cs-CZ" dirty="0" smtClean="0"/>
              <a:t> primo non </a:t>
            </a:r>
            <a:r>
              <a:rPr lang="it-IT" dirty="0" smtClean="0"/>
              <a:t>è gran ché, il secondo è migliore </a:t>
            </a:r>
            <a:r>
              <a:rPr lang="it-IT" dirty="0" smtClean="0">
                <a:sym typeface="Wingdings" panose="05000000000000000000" pitchFamily="2" charset="2"/>
              </a:rPr>
              <a:t></a:t>
            </a:r>
          </a:p>
          <a:p>
            <a:r>
              <a:rPr lang="it-IT" dirty="0" smtClean="0">
                <a:sym typeface="Wingdings" panose="05000000000000000000" pitchFamily="2" charset="2"/>
              </a:rPr>
              <a:t>Esercizio 504/9</a:t>
            </a:r>
          </a:p>
          <a:p>
            <a:r>
              <a:rPr lang="it-IT" dirty="0" smtClean="0">
                <a:sym typeface="Wingdings" panose="05000000000000000000" pitchFamily="2" charset="2"/>
              </a:rPr>
              <a:t>Traduzione 505/11 (tutta)</a:t>
            </a:r>
            <a:endParaRPr lang="cs-CZ" dirty="0"/>
          </a:p>
        </p:txBody>
      </p:sp>
      <p:pic>
        <p:nvPicPr>
          <p:cNvPr id="4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2617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845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Lekce 32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Gramatika 508-510: konjunktiv imperfekta a </a:t>
            </a:r>
            <a:r>
              <a:rPr lang="cs-CZ" dirty="0" err="1" smtClean="0"/>
              <a:t>trapassata</a:t>
            </a:r>
            <a:endParaRPr lang="cs-CZ" dirty="0" smtClean="0"/>
          </a:p>
          <a:p>
            <a:r>
              <a:rPr lang="cs-CZ" dirty="0" smtClean="0"/>
              <a:t>Souslednost časů konjunktivu</a:t>
            </a:r>
          </a:p>
          <a:p>
            <a:r>
              <a:rPr lang="cs-CZ" dirty="0" smtClean="0"/>
              <a:t>V </a:t>
            </a:r>
            <a:r>
              <a:rPr lang="cs-CZ" dirty="0" err="1" smtClean="0"/>
              <a:t>Moodlu</a:t>
            </a:r>
            <a:r>
              <a:rPr lang="cs-CZ" dirty="0" smtClean="0"/>
              <a:t> vložen naskenovaný přehled z italské učebnice</a:t>
            </a:r>
          </a:p>
          <a:p>
            <a:r>
              <a:rPr lang="cs-CZ" dirty="0" smtClean="0"/>
              <a:t>(dlouhý hlasový výklad </a:t>
            </a:r>
            <a:r>
              <a:rPr lang="it-IT" dirty="0" err="1"/>
              <a:t>z</a:t>
            </a:r>
            <a:r>
              <a:rPr lang="it-IT" dirty="0" err="1" smtClean="0"/>
              <a:t>de</a:t>
            </a:r>
            <a:r>
              <a:rPr lang="it-IT" dirty="0" smtClean="0"/>
              <a:t> </a:t>
            </a:r>
            <a:r>
              <a:rPr lang="cs-CZ" dirty="0" smtClean="0">
                <a:sym typeface="Wingdings" panose="05000000000000000000" pitchFamily="2" charset="2"/>
              </a:rPr>
              <a:t>)</a:t>
            </a:r>
            <a:endParaRPr lang="cs-CZ" dirty="0"/>
          </a:p>
        </p:txBody>
      </p:sp>
      <p:pic>
        <p:nvPicPr>
          <p:cNvPr id="4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2510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9723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L</a:t>
            </a:r>
            <a:r>
              <a:rPr lang="it-IT" dirty="0" smtClean="0"/>
              <a:t>’importanza del congiuntivo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 dirty="0">
              <a:solidFill>
                <a:schemeClr val="tx1"/>
              </a:solidFill>
              <a:hlinkClick r:id="rId4"/>
            </a:endParaRPr>
          </a:p>
          <a:p>
            <a:pPr marL="0" indent="0">
              <a:buNone/>
            </a:pPr>
            <a:r>
              <a:rPr lang="it-IT" dirty="0"/>
              <a:t>Congiuntivo italiano come simbolo di un alto livello di padronanza della lingua, segno distintivo delle persone colte </a:t>
            </a:r>
            <a:r>
              <a:rPr lang="it-IT" dirty="0">
                <a:sym typeface="Wingdings" panose="05000000000000000000" pitchFamily="2" charset="2"/>
              </a:rPr>
              <a:t></a:t>
            </a:r>
          </a:p>
          <a:p>
            <a:pPr marL="0" indent="0">
              <a:buNone/>
            </a:pPr>
            <a:endParaRPr lang="it-IT" dirty="0">
              <a:sym typeface="Wingdings" panose="05000000000000000000" pitchFamily="2" charset="2"/>
            </a:endParaRPr>
          </a:p>
          <a:p>
            <a:pPr marL="0" indent="0">
              <a:buNone/>
            </a:pPr>
            <a:r>
              <a:rPr lang="it-IT" dirty="0">
                <a:sym typeface="Wingdings" panose="05000000000000000000" pitchFamily="2" charset="2"/>
              </a:rPr>
              <a:t>Guardate e ascoltate la canzone di San Remo:</a:t>
            </a:r>
            <a:r>
              <a:rPr lang="it-IT" dirty="0"/>
              <a:t> </a:t>
            </a:r>
            <a:endParaRPr lang="cs-CZ" dirty="0"/>
          </a:p>
          <a:p>
            <a:r>
              <a:rPr lang="cs-CZ" dirty="0" smtClean="0">
                <a:hlinkClick r:id="rId4"/>
              </a:rPr>
              <a:t>https://www.youtube.com/watch?v=8bfYQZPLCEA</a:t>
            </a:r>
            <a:endParaRPr lang="it-IT" dirty="0" smtClean="0"/>
          </a:p>
          <a:p>
            <a:endParaRPr lang="it-IT" dirty="0"/>
          </a:p>
          <a:p>
            <a:endParaRPr lang="it-IT" dirty="0" smtClean="0"/>
          </a:p>
        </p:txBody>
      </p:sp>
      <p:pic>
        <p:nvPicPr>
          <p:cNvPr id="4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4619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467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Cvičení 32 lekce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dirty="0" smtClean="0"/>
              <a:t>Zkuste si prosím cvičení:</a:t>
            </a:r>
          </a:p>
          <a:p>
            <a:r>
              <a:rPr lang="cs-CZ" dirty="0" smtClean="0"/>
              <a:t>154/1 a, b. c</a:t>
            </a:r>
          </a:p>
          <a:p>
            <a:r>
              <a:rPr lang="cs-CZ" dirty="0" smtClean="0"/>
              <a:t>515/4</a:t>
            </a:r>
          </a:p>
          <a:p>
            <a:r>
              <a:rPr lang="cs-CZ" dirty="0" smtClean="0"/>
              <a:t>515/5</a:t>
            </a:r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42682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Úkoly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>
              <a:buAutoNum type="arabicParenR"/>
            </a:pPr>
            <a:r>
              <a:rPr lang="cs-CZ" b="1" dirty="0"/>
              <a:t>D</a:t>
            </a:r>
            <a:r>
              <a:rPr lang="cs-CZ" b="1" dirty="0" smtClean="0"/>
              <a:t>oplnit </a:t>
            </a:r>
            <a:r>
              <a:rPr lang="cs-CZ" b="1" dirty="0"/>
              <a:t>tvary do </a:t>
            </a:r>
            <a:r>
              <a:rPr lang="it-IT" b="1" dirty="0"/>
              <a:t>t</a:t>
            </a:r>
            <a:r>
              <a:rPr lang="cs-CZ" b="1" dirty="0"/>
              <a:t>ří naskenovaných cvičení /v sekci </a:t>
            </a:r>
            <a:r>
              <a:rPr lang="it-IT" b="1" dirty="0" err="1"/>
              <a:t>soubory</a:t>
            </a:r>
            <a:r>
              <a:rPr lang="cs-CZ" b="1" dirty="0"/>
              <a:t>/. Ne všichni máte doma skener, takže nemusíte posílat: vložím do </a:t>
            </a:r>
            <a:r>
              <a:rPr lang="cs-CZ" b="1" dirty="0" err="1"/>
              <a:t>Moodlu</a:t>
            </a:r>
            <a:r>
              <a:rPr lang="cs-CZ" b="1" dirty="0"/>
              <a:t> i řešení, opravte si tedy prosím sami</a:t>
            </a:r>
            <a:r>
              <a:rPr lang="cs-CZ" b="1" dirty="0" smtClean="0"/>
              <a:t>.</a:t>
            </a:r>
          </a:p>
          <a:p>
            <a:pPr marL="0" indent="0">
              <a:buNone/>
            </a:pPr>
            <a:r>
              <a:rPr lang="cs-CZ" dirty="0" smtClean="0"/>
              <a:t>Ta cvičení budou pro většinu z vás ještě obtížná, jsou tam některé jevy, které jsou v učebnici až později, např. podmínková souvětí (lekce 34). Ale stejně to zkuste, neboť ten princip je všude stejný (všude je konjunktiv a je třeba jen podle slovesa v hlavní větě správně zvolit čas konjunktivu). Některé ty typy vět (užití konjunktivu) najdete v lekci 33, takže přitom klidně zkuste listovat učebnicí. Bude-li něco nejasného, napište mi čísla těch příkladů a já se to příště pokusím objasnit.</a:t>
            </a:r>
          </a:p>
          <a:p>
            <a:pPr marL="0" indent="0">
              <a:buNone/>
            </a:pPr>
            <a:endParaRPr lang="cs-CZ" dirty="0"/>
          </a:p>
          <a:p>
            <a:pPr>
              <a:buAutoNum type="arabicParenR"/>
            </a:pPr>
            <a:r>
              <a:rPr lang="cs-CZ" b="1" dirty="0" err="1"/>
              <a:t>Scrivetemi</a:t>
            </a:r>
            <a:r>
              <a:rPr lang="cs-CZ" b="1" dirty="0"/>
              <a:t>, </a:t>
            </a:r>
            <a:r>
              <a:rPr lang="cs-CZ" b="1" dirty="0" err="1"/>
              <a:t>nella</a:t>
            </a:r>
            <a:r>
              <a:rPr lang="cs-CZ" b="1" dirty="0"/>
              <a:t> </a:t>
            </a:r>
            <a:r>
              <a:rPr lang="cs-CZ" b="1" dirty="0" err="1"/>
              <a:t>sezione</a:t>
            </a:r>
            <a:r>
              <a:rPr lang="cs-CZ" b="1" dirty="0"/>
              <a:t> „Úkol“, 3-4 </a:t>
            </a:r>
            <a:r>
              <a:rPr lang="cs-CZ" b="1" dirty="0" err="1"/>
              <a:t>frasi</a:t>
            </a:r>
            <a:r>
              <a:rPr lang="cs-CZ" b="1" dirty="0"/>
              <a:t> </a:t>
            </a:r>
            <a:r>
              <a:rPr lang="cs-CZ" b="1" dirty="0" err="1"/>
              <a:t>su</a:t>
            </a:r>
            <a:r>
              <a:rPr lang="cs-CZ" b="1" dirty="0"/>
              <a:t> </a:t>
            </a:r>
            <a:r>
              <a:rPr lang="cs-CZ" b="1" dirty="0" err="1"/>
              <a:t>come</a:t>
            </a:r>
            <a:r>
              <a:rPr lang="cs-CZ" b="1" dirty="0"/>
              <a:t> ve la </a:t>
            </a:r>
            <a:r>
              <a:rPr lang="cs-CZ" b="1" dirty="0" err="1"/>
              <a:t>passa</a:t>
            </a:r>
            <a:r>
              <a:rPr lang="it-IT" b="1" dirty="0"/>
              <a:t>t</a:t>
            </a:r>
            <a:r>
              <a:rPr lang="cs-CZ" b="1" dirty="0"/>
              <a:t>e </a:t>
            </a:r>
            <a:r>
              <a:rPr lang="cs-CZ" b="1" dirty="0" err="1"/>
              <a:t>nei</a:t>
            </a:r>
            <a:r>
              <a:rPr lang="cs-CZ" b="1" dirty="0"/>
              <a:t> </a:t>
            </a:r>
            <a:r>
              <a:rPr lang="cs-CZ" b="1" dirty="0" err="1"/>
              <a:t>tempi</a:t>
            </a:r>
            <a:r>
              <a:rPr lang="cs-CZ" b="1" dirty="0"/>
              <a:t> </a:t>
            </a:r>
            <a:r>
              <a:rPr lang="cs-CZ" b="1" dirty="0" err="1"/>
              <a:t>del</a:t>
            </a:r>
            <a:r>
              <a:rPr lang="cs-CZ" b="1" dirty="0"/>
              <a:t> </a:t>
            </a:r>
            <a:r>
              <a:rPr lang="cs-CZ" b="1" dirty="0" err="1"/>
              <a:t>coronavirus</a:t>
            </a:r>
            <a:r>
              <a:rPr lang="cs-CZ" b="1" dirty="0"/>
              <a:t>, che cosa </a:t>
            </a:r>
            <a:r>
              <a:rPr lang="cs-CZ" b="1" dirty="0" err="1"/>
              <a:t>fate</a:t>
            </a:r>
            <a:r>
              <a:rPr lang="cs-CZ" b="1" dirty="0"/>
              <a:t>, </a:t>
            </a:r>
            <a:r>
              <a:rPr lang="cs-CZ" b="1" dirty="0" err="1"/>
              <a:t>come</a:t>
            </a:r>
            <a:r>
              <a:rPr lang="cs-CZ" b="1" dirty="0"/>
              <a:t> </a:t>
            </a:r>
            <a:r>
              <a:rPr lang="cs-CZ" b="1" dirty="0" err="1"/>
              <a:t>vi</a:t>
            </a:r>
            <a:r>
              <a:rPr lang="cs-CZ" b="1" dirty="0"/>
              <a:t> </a:t>
            </a:r>
            <a:r>
              <a:rPr lang="cs-CZ" b="1" dirty="0" err="1"/>
              <a:t>sentite</a:t>
            </a:r>
            <a:r>
              <a:rPr lang="cs-CZ" b="1" dirty="0"/>
              <a:t>. E se </a:t>
            </a:r>
            <a:r>
              <a:rPr lang="cs-CZ" b="1" dirty="0" err="1"/>
              <a:t>siete</a:t>
            </a:r>
            <a:r>
              <a:rPr lang="cs-CZ" b="1" dirty="0"/>
              <a:t> </a:t>
            </a:r>
            <a:r>
              <a:rPr lang="de-DE" b="1" dirty="0"/>
              <a:t>d</a:t>
            </a:r>
            <a:r>
              <a:rPr lang="it-IT" b="1" dirty="0"/>
              <a:t>’accordo, </a:t>
            </a:r>
            <a:r>
              <a:rPr lang="it-IT" b="1" dirty="0" smtClean="0"/>
              <a:t>copierò </a:t>
            </a:r>
            <a:r>
              <a:rPr lang="it-IT" b="1" dirty="0"/>
              <a:t>i vostri contributi in un file e lo metterò su </a:t>
            </a:r>
            <a:r>
              <a:rPr lang="it-IT" b="1" dirty="0" err="1"/>
              <a:t>Moodle</a:t>
            </a:r>
            <a:r>
              <a:rPr lang="it-IT" b="1" dirty="0"/>
              <a:t>, così li potete leggere tutti.</a:t>
            </a:r>
            <a:endParaRPr lang="cs-CZ" b="1" dirty="0"/>
          </a:p>
          <a:p>
            <a:endParaRPr lang="cs-CZ" b="1" dirty="0"/>
          </a:p>
        </p:txBody>
      </p:sp>
    </p:spTree>
    <p:extLst>
      <p:ext uri="{BB962C8B-B14F-4D97-AF65-F5344CB8AC3E}">
        <p14:creationId xmlns:p14="http://schemas.microsoft.com/office/powerpoint/2010/main" val="26953006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it-IT" sz="3600" dirty="0" smtClean="0">
                <a:solidFill>
                  <a:srgbClr val="92D050"/>
                </a:solidFill>
              </a:rPr>
              <a:t>Buona Pasqua!</a:t>
            </a:r>
          </a:p>
          <a:p>
            <a:pPr marL="0" indent="0" algn="ctr">
              <a:buNone/>
            </a:pPr>
            <a:r>
              <a:rPr lang="it-IT" dirty="0" smtClean="0"/>
              <a:t>E ricordate: la prossima lezione si terrà tra 14 giorni.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798911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Fazeta">
  <a:themeElements>
    <a:clrScheme name="Fazeta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zeta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zet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285</TotalTime>
  <Words>344</Words>
  <Application>Microsoft Office PowerPoint</Application>
  <PresentationFormat>Širokoúhlá obrazovka</PresentationFormat>
  <Paragraphs>31</Paragraphs>
  <Slides>7</Slides>
  <Notes>0</Notes>
  <HiddenSlides>0</HiddenSlides>
  <MMClips>3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7</vt:i4>
      </vt:variant>
    </vt:vector>
  </HeadingPairs>
  <TitlesOfParts>
    <vt:vector size="12" baseType="lpstr">
      <vt:lpstr>Arial</vt:lpstr>
      <vt:lpstr>Trebuchet MS</vt:lpstr>
      <vt:lpstr>Wingdings</vt:lpstr>
      <vt:lpstr>Wingdings 3</vt:lpstr>
      <vt:lpstr>Fazeta</vt:lpstr>
      <vt:lpstr>Gramatický seminář, hodina 8</vt:lpstr>
      <vt:lpstr>Hodnocení testu/opakování</vt:lpstr>
      <vt:lpstr>Lekce 32</vt:lpstr>
      <vt:lpstr>L’importanza del congiuntivo</vt:lpstr>
      <vt:lpstr>Cvičení 32 lekce</vt:lpstr>
      <vt:lpstr>Úkoly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Gramatický seminář, hodina 8</dc:title>
  <dc:creator>FFUK</dc:creator>
  <cp:lastModifiedBy>FFUK</cp:lastModifiedBy>
  <cp:revision>9</cp:revision>
  <dcterms:created xsi:type="dcterms:W3CDTF">2020-04-07T15:01:00Z</dcterms:created>
  <dcterms:modified xsi:type="dcterms:W3CDTF">2020-04-07T19:46:21Z</dcterms:modified>
</cp:coreProperties>
</file>