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11"/>
  </p:handoutMasterIdLst>
  <p:sldIdLst>
    <p:sldId id="256" r:id="rId2"/>
    <p:sldId id="269" r:id="rId3"/>
    <p:sldId id="257" r:id="rId4"/>
    <p:sldId id="267" r:id="rId5"/>
    <p:sldId id="268" r:id="rId6"/>
    <p:sldId id="258" r:id="rId7"/>
    <p:sldId id="270" r:id="rId8"/>
    <p:sldId id="271" r:id="rId9"/>
    <p:sldId id="272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84AFE-7704-4FE7-BC30-957A4D203437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C32D3-E371-4005-9D65-4BAF96E32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473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9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12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93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18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51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10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2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170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23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55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55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356A7B8-E507-4141-85FD-B20BC121913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79CF9CA-CD7A-4748-9B23-60AF913F2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27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tae.ic.cz/zotavovaci-poloha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 Výkonné týmy integrovaného záchranného systému</a:t>
            </a:r>
          </a:p>
        </p:txBody>
      </p:sp>
    </p:spTree>
    <p:extLst>
      <p:ext uri="{BB962C8B-B14F-4D97-AF65-F5344CB8AC3E}">
        <p14:creationId xmlns:p14="http://schemas.microsoft.com/office/powerpoint/2010/main" val="1579045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Integrovaný záchranný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Zabezpečuje rychlou informovanost, aktivizaci, efektivní využívání a koordinaci sil a prostředků při situacích, kdy je ohrožený život, zdraví,  majetek nebo životní prostředí nebo když hrozí nebezpečí vzniku mimořádné události</a:t>
            </a:r>
          </a:p>
          <a:p>
            <a:r>
              <a:rPr lang="cs-CZ" b="1" u="sng" dirty="0" smtClean="0"/>
              <a:t>Základní složky: </a:t>
            </a:r>
            <a:r>
              <a:rPr lang="cs-CZ" dirty="0" smtClean="0"/>
              <a:t>HZS, ZZS, PČR, Jednotky požární ochrany zařazené do plošného pokrytí kraje jednotkami požární ochrany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78673"/>
              </p:ext>
            </p:extLst>
          </p:nvPr>
        </p:nvGraphicFramePr>
        <p:xfrm>
          <a:off x="1645634" y="4454539"/>
          <a:ext cx="8128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Evropské mezinárodní 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Zdravotnická záchranná služba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Hasičský záchranný sbor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Policie České republiky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12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Zdravotnická záchranná služba ZZS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155 (zdarma)</a:t>
            </a:r>
          </a:p>
          <a:p>
            <a:r>
              <a:rPr lang="cs-CZ" dirty="0" smtClean="0"/>
              <a:t>112 (zdarma, nemusí být SIM karta, i přes zamčenou klávesnici)</a:t>
            </a:r>
          </a:p>
          <a:p>
            <a:endParaRPr lang="cs-CZ" dirty="0"/>
          </a:p>
          <a:p>
            <a:r>
              <a:rPr lang="cs-CZ" dirty="0" smtClean="0"/>
              <a:t>Kdy volat a kam?</a:t>
            </a:r>
          </a:p>
          <a:p>
            <a:pPr marL="45720" indent="0">
              <a:buNone/>
            </a:pPr>
            <a:endParaRPr lang="cs-CZ" dirty="0" smtClean="0"/>
          </a:p>
          <a:p>
            <a:r>
              <a:rPr lang="cs-CZ" dirty="0" smtClean="0"/>
              <a:t>1) Výjezdové skupiny rychlé lékařské pomoci</a:t>
            </a:r>
          </a:p>
          <a:p>
            <a:r>
              <a:rPr lang="cs-CZ" dirty="0" smtClean="0"/>
              <a:t>2) Výjezdové skupiny rychlé zdravotnické pomoci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96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HZS – Hasičský záchranný sbor – 150</a:t>
            </a:r>
          </a:p>
          <a:p>
            <a:r>
              <a:rPr lang="cs-CZ" dirty="0" smtClean="0"/>
              <a:t>PČR – Policie České republiky – 158, Městská policie (MP) – 156</a:t>
            </a:r>
          </a:p>
          <a:p>
            <a:r>
              <a:rPr lang="cs-CZ" dirty="0" smtClean="0"/>
              <a:t>Horská služba</a:t>
            </a:r>
          </a:p>
          <a:p>
            <a:r>
              <a:rPr lang="cs-CZ" dirty="0" smtClean="0"/>
              <a:t>VZS – Vodní záchranná služba</a:t>
            </a:r>
          </a:p>
          <a:p>
            <a:r>
              <a:rPr lang="cs-CZ" dirty="0" smtClean="0"/>
              <a:t>LZS – Letecká záchranná služba</a:t>
            </a:r>
          </a:p>
          <a:p>
            <a:r>
              <a:rPr lang="cs-CZ" dirty="0" smtClean="0"/>
              <a:t>ZBK – Zdravotnická brigáda kynologů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126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3048" y="1732823"/>
            <a:ext cx="6645498" cy="470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3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první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Technická první pomoc</a:t>
            </a:r>
          </a:p>
          <a:p>
            <a:endParaRPr lang="cs-CZ" dirty="0"/>
          </a:p>
          <a:p>
            <a:r>
              <a:rPr lang="cs-CZ" dirty="0" smtClean="0"/>
              <a:t>Laická zdravotnická první pomoc</a:t>
            </a:r>
          </a:p>
          <a:p>
            <a:endParaRPr lang="cs-CZ" dirty="0"/>
          </a:p>
          <a:p>
            <a:r>
              <a:rPr lang="cs-CZ" dirty="0" smtClean="0"/>
              <a:t>Odborná zdravotnická první pomoc – Rychlá lékařská pomoc RLP a Rychlá zdravotnická pomoc RZP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846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Polohování raněných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Zotavovací poloha (dříve – stabilizovaná)</a:t>
            </a:r>
          </a:p>
          <a:p>
            <a:endParaRPr lang="cs-CZ" dirty="0"/>
          </a:p>
          <a:p>
            <a:r>
              <a:rPr lang="cs-CZ" dirty="0" smtClean="0"/>
              <a:t>Při zranění obličeje</a:t>
            </a:r>
          </a:p>
          <a:p>
            <a:r>
              <a:rPr lang="cs-CZ" dirty="0" smtClean="0"/>
              <a:t>Při poranění hrudníku</a:t>
            </a:r>
          </a:p>
          <a:p>
            <a:r>
              <a:rPr lang="cs-CZ" dirty="0" smtClean="0"/>
              <a:t>Při poranění báze lební</a:t>
            </a:r>
          </a:p>
          <a:p>
            <a:r>
              <a:rPr lang="cs-CZ" dirty="0" smtClean="0"/>
              <a:t>Při vědomí se zachováním životně důležitých funkcí</a:t>
            </a:r>
          </a:p>
          <a:p>
            <a:r>
              <a:rPr lang="cs-CZ" dirty="0" smtClean="0"/>
              <a:t>Při krvácení z dutiny ústní, nosní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www.vitae.ic.cz/zotavovaci-poloha.html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63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Polohování </a:t>
            </a:r>
            <a:r>
              <a:rPr lang="cs-CZ" dirty="0" smtClean="0"/>
              <a:t>raněných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Rautekova</a:t>
            </a:r>
            <a:r>
              <a:rPr lang="cs-CZ" dirty="0" smtClean="0"/>
              <a:t> poloha</a:t>
            </a:r>
          </a:p>
          <a:p>
            <a:endParaRPr lang="cs-CZ" dirty="0"/>
          </a:p>
          <a:p>
            <a:r>
              <a:rPr lang="cs-CZ" dirty="0" smtClean="0"/>
              <a:t>Poloha vleže na zádech</a:t>
            </a:r>
          </a:p>
          <a:p>
            <a:endParaRPr lang="cs-CZ" dirty="0"/>
          </a:p>
          <a:p>
            <a:r>
              <a:rPr lang="cs-CZ" dirty="0" smtClean="0"/>
              <a:t>Polohy na břiše</a:t>
            </a:r>
          </a:p>
          <a:p>
            <a:endParaRPr lang="cs-CZ" dirty="0"/>
          </a:p>
          <a:p>
            <a:r>
              <a:rPr lang="cs-CZ" dirty="0" smtClean="0"/>
              <a:t>Poloha v polosedě</a:t>
            </a:r>
          </a:p>
          <a:p>
            <a:endParaRPr lang="cs-CZ" dirty="0"/>
          </a:p>
          <a:p>
            <a:r>
              <a:rPr lang="cs-CZ" dirty="0" smtClean="0"/>
              <a:t>Úlevová poloha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797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Transport raněných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Odvlečení postiženého</a:t>
            </a:r>
          </a:p>
          <a:p>
            <a:r>
              <a:rPr lang="cs-CZ" dirty="0" smtClean="0"/>
              <a:t>Odnesení postiženého v náručí</a:t>
            </a:r>
          </a:p>
          <a:p>
            <a:r>
              <a:rPr lang="cs-CZ" dirty="0" smtClean="0"/>
              <a:t>Odnesení postiženého na zádech</a:t>
            </a:r>
          </a:p>
          <a:p>
            <a:r>
              <a:rPr lang="cs-CZ" dirty="0" smtClean="0"/>
              <a:t>Odnesení postiženého přes ramena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097" y="962024"/>
            <a:ext cx="1762125" cy="26003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3611" y="3599041"/>
            <a:ext cx="1581150" cy="28956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3894" y="1095375"/>
            <a:ext cx="1962150" cy="23336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0040" y="3608700"/>
            <a:ext cx="162877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509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650</TotalTime>
  <Words>257</Words>
  <Application>Microsoft Office PowerPoint</Application>
  <PresentationFormat>Širokoúhlá obrazovka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Corbel</vt:lpstr>
      <vt:lpstr>Základ</vt:lpstr>
      <vt:lpstr>První pomoc</vt:lpstr>
      <vt:lpstr>Integrovaný záchranný systém</vt:lpstr>
      <vt:lpstr>Zdravotnická záchranná služba ZZS</vt:lpstr>
      <vt:lpstr>Další složky</vt:lpstr>
      <vt:lpstr>LZS</vt:lpstr>
      <vt:lpstr>Typy první pomoci</vt:lpstr>
      <vt:lpstr>Polohování raněných</vt:lpstr>
      <vt:lpstr>Polohování raněných</vt:lpstr>
      <vt:lpstr>Transport raněných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pomoc</dc:title>
  <dc:creator>Alena Thorovska</dc:creator>
  <cp:lastModifiedBy>Alena Thorovska</cp:lastModifiedBy>
  <cp:revision>10</cp:revision>
  <cp:lastPrinted>2018-10-16T13:08:31Z</cp:lastPrinted>
  <dcterms:created xsi:type="dcterms:W3CDTF">2018-10-07T06:35:10Z</dcterms:created>
  <dcterms:modified xsi:type="dcterms:W3CDTF">2019-08-01T10:12:54Z</dcterms:modified>
</cp:coreProperties>
</file>