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4"/>
  </p:sldMasterIdLst>
  <p:sldIdLst>
    <p:sldId id="256" r:id="rId5"/>
    <p:sldId id="258" r:id="rId6"/>
    <p:sldId id="259" r:id="rId7"/>
    <p:sldId id="261" r:id="rId8"/>
    <p:sldId id="260" r:id="rId9"/>
    <p:sldId id="262" r:id="rId10"/>
    <p:sldId id="263" r:id="rId11"/>
    <p:sldId id="264" r:id="rId12"/>
    <p:sldId id="265" r:id="rId13"/>
    <p:sldId id="266" r:id="rId14"/>
  </p:sldIdLst>
  <p:sldSz cx="12192000" cy="6858000"/>
  <p:notesSz cx="6858000" cy="9144000"/>
  <p:custDataLst>
    <p:tags r:id="rId1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E453"/>
    <a:srgbClr val="E6B86C"/>
    <a:srgbClr val="E1AA4F"/>
    <a:srgbClr val="D2A879"/>
    <a:srgbClr val="E0A45E"/>
    <a:srgbClr val="B58550"/>
    <a:srgbClr val="EECF95"/>
    <a:srgbClr val="BF7244"/>
    <a:srgbClr val="A0918A"/>
    <a:srgbClr val="0016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E5CEF5E-B3A3-4493-A230-B565DF3A4EA3}" v="118" dt="2020-09-30T14:02:14.2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9" d="100"/>
          <a:sy n="69" d="100"/>
        </p:scale>
        <p:origin x="41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nisa Červenková" userId="S::85452937@cuni.cz::5c9877c0-e2cb-42fc-ac93-1db4b4d7434c" providerId="AD" clId="Web-{CE5CEF5E-B3A3-4493-A230-B565DF3A4EA3}"/>
    <pc:docChg chg="addSld modSld addMainMaster delMainMaster">
      <pc:chgData name="Denisa Červenková" userId="S::85452937@cuni.cz::5c9877c0-e2cb-42fc-ac93-1db4b4d7434c" providerId="AD" clId="Web-{CE5CEF5E-B3A3-4493-A230-B565DF3A4EA3}" dt="2020-09-30T14:02:14.234" v="128"/>
      <pc:docMkLst>
        <pc:docMk/>
      </pc:docMkLst>
      <pc:sldChg chg="addSp delSp modSp mod setBg modClrScheme delDesignElem chgLayout">
        <pc:chgData name="Denisa Červenková" userId="S::85452937@cuni.cz::5c9877c0-e2cb-42fc-ac93-1db4b4d7434c" providerId="AD" clId="Web-{CE5CEF5E-B3A3-4493-A230-B565DF3A4EA3}" dt="2020-09-30T13:59:52.089" v="89"/>
        <pc:sldMkLst>
          <pc:docMk/>
          <pc:sldMk cId="3799523001" sldId="256"/>
        </pc:sldMkLst>
        <pc:spChg chg="mod ord">
          <ac:chgData name="Denisa Červenková" userId="S::85452937@cuni.cz::5c9877c0-e2cb-42fc-ac93-1db4b4d7434c" providerId="AD" clId="Web-{CE5CEF5E-B3A3-4493-A230-B565DF3A4EA3}" dt="2020-09-30T13:59:52.089" v="89"/>
          <ac:spMkLst>
            <pc:docMk/>
            <pc:sldMk cId="3799523001" sldId="256"/>
            <ac:spMk id="2" creationId="{00000000-0000-0000-0000-000000000000}"/>
          </ac:spMkLst>
        </pc:spChg>
        <pc:spChg chg="mod ord">
          <ac:chgData name="Denisa Červenková" userId="S::85452937@cuni.cz::5c9877c0-e2cb-42fc-ac93-1db4b4d7434c" providerId="AD" clId="Web-{CE5CEF5E-B3A3-4493-A230-B565DF3A4EA3}" dt="2020-09-30T13:59:52.089" v="89"/>
          <ac:spMkLst>
            <pc:docMk/>
            <pc:sldMk cId="3799523001" sldId="256"/>
            <ac:spMk id="3" creationId="{00000000-0000-0000-0000-000000000000}"/>
          </ac:spMkLst>
        </pc:spChg>
        <pc:spChg chg="add del">
          <ac:chgData name="Denisa Červenková" userId="S::85452937@cuni.cz::5c9877c0-e2cb-42fc-ac93-1db4b4d7434c" providerId="AD" clId="Web-{CE5CEF5E-B3A3-4493-A230-B565DF3A4EA3}" dt="2020-09-30T13:59:52.089" v="89"/>
          <ac:spMkLst>
            <pc:docMk/>
            <pc:sldMk cId="3799523001" sldId="256"/>
            <ac:spMk id="9" creationId="{9B37791B-B040-4694-BFDC-8DD132D86E8E}"/>
          </ac:spMkLst>
        </pc:spChg>
        <pc:grpChg chg="add del">
          <ac:chgData name="Denisa Červenková" userId="S::85452937@cuni.cz::5c9877c0-e2cb-42fc-ac93-1db4b4d7434c" providerId="AD" clId="Web-{CE5CEF5E-B3A3-4493-A230-B565DF3A4EA3}" dt="2020-09-30T13:59:52.089" v="89"/>
          <ac:grpSpMkLst>
            <pc:docMk/>
            <pc:sldMk cId="3799523001" sldId="256"/>
            <ac:grpSpMk id="11" creationId="{A7900967-84CA-47B4-9F1C-E787BAC1496A}"/>
          </ac:grpSpMkLst>
        </pc:grpChg>
        <pc:picChg chg="add">
          <ac:chgData name="Denisa Červenková" userId="S::85452937@cuni.cz::5c9877c0-e2cb-42fc-ac93-1db4b4d7434c" providerId="AD" clId="Web-{CE5CEF5E-B3A3-4493-A230-B565DF3A4EA3}" dt="2020-09-30T13:52:59.358" v="31"/>
          <ac:picMkLst>
            <pc:docMk/>
            <pc:sldMk cId="3799523001" sldId="256"/>
            <ac:picMk id="4" creationId="{8E3AAA07-F410-4C69-9AD5-376FD8FB78EF}"/>
          </ac:picMkLst>
        </pc:picChg>
      </pc:sldChg>
      <pc:sldChg chg="addSp delSp modSp new mod setBg modClrScheme delDesignElem chgLayout">
        <pc:chgData name="Denisa Červenková" userId="S::85452937@cuni.cz::5c9877c0-e2cb-42fc-ac93-1db4b4d7434c" providerId="AD" clId="Web-{CE5CEF5E-B3A3-4493-A230-B565DF3A4EA3}" dt="2020-09-30T13:59:52.089" v="89"/>
        <pc:sldMkLst>
          <pc:docMk/>
          <pc:sldMk cId="2097738202" sldId="257"/>
        </pc:sldMkLst>
        <pc:spChg chg="mod ord">
          <ac:chgData name="Denisa Červenková" userId="S::85452937@cuni.cz::5c9877c0-e2cb-42fc-ac93-1db4b4d7434c" providerId="AD" clId="Web-{CE5CEF5E-B3A3-4493-A230-B565DF3A4EA3}" dt="2020-09-30T13:59:52.089" v="89"/>
          <ac:spMkLst>
            <pc:docMk/>
            <pc:sldMk cId="2097738202" sldId="257"/>
            <ac:spMk id="2" creationId="{B9EE2998-A83A-482D-B205-A11D129DAB36}"/>
          </ac:spMkLst>
        </pc:spChg>
        <pc:spChg chg="del">
          <ac:chgData name="Denisa Červenková" userId="S::85452937@cuni.cz::5c9877c0-e2cb-42fc-ac93-1db4b4d7434c" providerId="AD" clId="Web-{CE5CEF5E-B3A3-4493-A230-B565DF3A4EA3}" dt="2020-09-30T13:55:45.613" v="52"/>
          <ac:spMkLst>
            <pc:docMk/>
            <pc:sldMk cId="2097738202" sldId="257"/>
            <ac:spMk id="3" creationId="{BF52E444-9066-4FBB-9337-D23E4D8C5EC2}"/>
          </ac:spMkLst>
        </pc:spChg>
        <pc:spChg chg="del">
          <ac:chgData name="Denisa Červenková" userId="S::85452937@cuni.cz::5c9877c0-e2cb-42fc-ac93-1db4b4d7434c" providerId="AD" clId="Web-{CE5CEF5E-B3A3-4493-A230-B565DF3A4EA3}" dt="2020-09-30T13:55:46.300" v="53"/>
          <ac:spMkLst>
            <pc:docMk/>
            <pc:sldMk cId="2097738202" sldId="257"/>
            <ac:spMk id="4" creationId="{90D70FB4-0794-4F6D-84D2-F3F3687603C3}"/>
          </ac:spMkLst>
        </pc:spChg>
        <pc:spChg chg="add del">
          <ac:chgData name="Denisa Červenková" userId="S::85452937@cuni.cz::5c9877c0-e2cb-42fc-ac93-1db4b4d7434c" providerId="AD" clId="Web-{CE5CEF5E-B3A3-4493-A230-B565DF3A4EA3}" dt="2020-09-30T13:59:52.089" v="89"/>
          <ac:spMkLst>
            <pc:docMk/>
            <pc:sldMk cId="2097738202" sldId="257"/>
            <ac:spMk id="11" creationId="{6B0479F5-59EA-43F3-BAFC-2606376EB662}"/>
          </ac:spMkLst>
        </pc:spChg>
        <pc:spChg chg="add del">
          <ac:chgData name="Denisa Červenková" userId="S::85452937@cuni.cz::5c9877c0-e2cb-42fc-ac93-1db4b4d7434c" providerId="AD" clId="Web-{CE5CEF5E-B3A3-4493-A230-B565DF3A4EA3}" dt="2020-09-30T13:59:52.089" v="89"/>
          <ac:spMkLst>
            <pc:docMk/>
            <pc:sldMk cId="2097738202" sldId="257"/>
            <ac:spMk id="13" creationId="{71811820-403F-4D93-B710-D7F182DECC3C}"/>
          </ac:spMkLst>
        </pc:spChg>
        <pc:spChg chg="add del">
          <ac:chgData name="Denisa Červenková" userId="S::85452937@cuni.cz::5c9877c0-e2cb-42fc-ac93-1db4b4d7434c" providerId="AD" clId="Web-{CE5CEF5E-B3A3-4493-A230-B565DF3A4EA3}" dt="2020-09-30T13:59:52.089" v="89"/>
          <ac:spMkLst>
            <pc:docMk/>
            <pc:sldMk cId="2097738202" sldId="257"/>
            <ac:spMk id="15" creationId="{E1A8673D-5FEF-402F-8864-988FBAF8C336}"/>
          </ac:spMkLst>
        </pc:spChg>
        <pc:picChg chg="add mod ord">
          <ac:chgData name="Denisa Červenková" userId="S::85452937@cuni.cz::5c9877c0-e2cb-42fc-ac93-1db4b4d7434c" providerId="AD" clId="Web-{CE5CEF5E-B3A3-4493-A230-B565DF3A4EA3}" dt="2020-09-30T13:59:52.089" v="89"/>
          <ac:picMkLst>
            <pc:docMk/>
            <pc:sldMk cId="2097738202" sldId="257"/>
            <ac:picMk id="5" creationId="{22C520AB-6DDB-447D-B434-60875B48D78C}"/>
          </ac:picMkLst>
        </pc:picChg>
        <pc:picChg chg="add mod ord">
          <ac:chgData name="Denisa Červenková" userId="S::85452937@cuni.cz::5c9877c0-e2cb-42fc-ac93-1db4b4d7434c" providerId="AD" clId="Web-{CE5CEF5E-B3A3-4493-A230-B565DF3A4EA3}" dt="2020-09-30T13:59:52.089" v="89"/>
          <ac:picMkLst>
            <pc:docMk/>
            <pc:sldMk cId="2097738202" sldId="257"/>
            <ac:picMk id="6" creationId="{CBDC0170-2846-4CB8-AF45-A4498267ECE1}"/>
          </ac:picMkLst>
        </pc:picChg>
      </pc:sldChg>
      <pc:sldChg chg="addSp delSp modSp new mod setBg modClrScheme setClrOvrMap delDesignElem chgLayout">
        <pc:chgData name="Denisa Červenková" userId="S::85452937@cuni.cz::5c9877c0-e2cb-42fc-ac93-1db4b4d7434c" providerId="AD" clId="Web-{CE5CEF5E-B3A3-4493-A230-B565DF3A4EA3}" dt="2020-09-30T14:00:12.293" v="92"/>
        <pc:sldMkLst>
          <pc:docMk/>
          <pc:sldMk cId="4049378831" sldId="258"/>
        </pc:sldMkLst>
        <pc:spChg chg="mod ord">
          <ac:chgData name="Denisa Červenková" userId="S::85452937@cuni.cz::5c9877c0-e2cb-42fc-ac93-1db4b4d7434c" providerId="AD" clId="Web-{CE5CEF5E-B3A3-4493-A230-B565DF3A4EA3}" dt="2020-09-30T14:00:12.293" v="92"/>
          <ac:spMkLst>
            <pc:docMk/>
            <pc:sldMk cId="4049378831" sldId="258"/>
            <ac:spMk id="2" creationId="{42D1C37E-0FC9-4781-B087-9E4AF5D22770}"/>
          </ac:spMkLst>
        </pc:spChg>
        <pc:spChg chg="mod ord">
          <ac:chgData name="Denisa Červenková" userId="S::85452937@cuni.cz::5c9877c0-e2cb-42fc-ac93-1db4b4d7434c" providerId="AD" clId="Web-{CE5CEF5E-B3A3-4493-A230-B565DF3A4EA3}" dt="2020-09-30T14:00:12.293" v="92"/>
          <ac:spMkLst>
            <pc:docMk/>
            <pc:sldMk cId="4049378831" sldId="258"/>
            <ac:spMk id="3" creationId="{8E0A98CD-49CC-4810-8D94-9DECCB85BBA8}"/>
          </ac:spMkLst>
        </pc:spChg>
        <pc:spChg chg="add del">
          <ac:chgData name="Denisa Červenková" userId="S::85452937@cuni.cz::5c9877c0-e2cb-42fc-ac93-1db4b4d7434c" providerId="AD" clId="Web-{CE5CEF5E-B3A3-4493-A230-B565DF3A4EA3}" dt="2020-09-30T13:59:10.869" v="85"/>
          <ac:spMkLst>
            <pc:docMk/>
            <pc:sldMk cId="4049378831" sldId="258"/>
            <ac:spMk id="5" creationId="{B95B9BA8-1D69-4796-85F5-B6D0BD52354B}"/>
          </ac:spMkLst>
        </pc:spChg>
        <pc:spChg chg="add del">
          <ac:chgData name="Denisa Červenková" userId="S::85452937@cuni.cz::5c9877c0-e2cb-42fc-ac93-1db4b4d7434c" providerId="AD" clId="Web-{CE5CEF5E-B3A3-4493-A230-B565DF3A4EA3}" dt="2020-09-30T13:59:14.197" v="87"/>
          <ac:spMkLst>
            <pc:docMk/>
            <pc:sldMk cId="4049378831" sldId="258"/>
            <ac:spMk id="6" creationId="{B95B9BA8-1D69-4796-85F5-B6D0BD52354B}"/>
          </ac:spMkLst>
        </pc:spChg>
        <pc:spChg chg="add del">
          <ac:chgData name="Denisa Červenková" userId="S::85452937@cuni.cz::5c9877c0-e2cb-42fc-ac93-1db4b4d7434c" providerId="AD" clId="Web-{CE5CEF5E-B3A3-4493-A230-B565DF3A4EA3}" dt="2020-09-30T13:59:52.089" v="89"/>
          <ac:spMkLst>
            <pc:docMk/>
            <pc:sldMk cId="4049378831" sldId="258"/>
            <ac:spMk id="7" creationId="{B95B9BA8-1D69-4796-85F5-B6D0BD52354B}"/>
          </ac:spMkLst>
        </pc:spChg>
        <pc:spChg chg="add del">
          <ac:chgData name="Denisa Červenková" userId="S::85452937@cuni.cz::5c9877c0-e2cb-42fc-ac93-1db4b4d7434c" providerId="AD" clId="Web-{CE5CEF5E-B3A3-4493-A230-B565DF3A4EA3}" dt="2020-09-30T13:59:02.713" v="83"/>
          <ac:spMkLst>
            <pc:docMk/>
            <pc:sldMk cId="4049378831" sldId="258"/>
            <ac:spMk id="8" creationId="{B95B9BA8-1D69-4796-85F5-B6D0BD52354B}"/>
          </ac:spMkLst>
        </pc:spChg>
        <pc:spChg chg="add del">
          <ac:chgData name="Denisa Červenková" userId="S::85452937@cuni.cz::5c9877c0-e2cb-42fc-ac93-1db4b4d7434c" providerId="AD" clId="Web-{CE5CEF5E-B3A3-4493-A230-B565DF3A4EA3}" dt="2020-09-30T14:00:12.277" v="91"/>
          <ac:spMkLst>
            <pc:docMk/>
            <pc:sldMk cId="4049378831" sldId="258"/>
            <ac:spMk id="9" creationId="{50E53EDA-3B94-4F6B-9E86-D3BB9EBB9616}"/>
          </ac:spMkLst>
        </pc:spChg>
        <pc:spChg chg="add">
          <ac:chgData name="Denisa Červenková" userId="S::85452937@cuni.cz::5c9877c0-e2cb-42fc-ac93-1db4b4d7434c" providerId="AD" clId="Web-{CE5CEF5E-B3A3-4493-A230-B565DF3A4EA3}" dt="2020-09-30T14:00:12.293" v="92"/>
          <ac:spMkLst>
            <pc:docMk/>
            <pc:sldMk cId="4049378831" sldId="258"/>
            <ac:spMk id="11" creationId="{E1EB41F2-E181-4D4D-9131-A30F6B0AE596}"/>
          </ac:spMkLst>
        </pc:spChg>
        <pc:spChg chg="add">
          <ac:chgData name="Denisa Červenková" userId="S::85452937@cuni.cz::5c9877c0-e2cb-42fc-ac93-1db4b4d7434c" providerId="AD" clId="Web-{CE5CEF5E-B3A3-4493-A230-B565DF3A4EA3}" dt="2020-09-30T14:00:12.293" v="92"/>
          <ac:spMkLst>
            <pc:docMk/>
            <pc:sldMk cId="4049378831" sldId="258"/>
            <ac:spMk id="13" creationId="{3D63CC92-C517-4C71-9222-4579252CD62E}"/>
          </ac:spMkLst>
        </pc:spChg>
        <pc:picChg chg="add">
          <ac:chgData name="Denisa Červenková" userId="S::85452937@cuni.cz::5c9877c0-e2cb-42fc-ac93-1db4b4d7434c" providerId="AD" clId="Web-{CE5CEF5E-B3A3-4493-A230-B565DF3A4EA3}" dt="2020-09-30T14:00:12.293" v="92"/>
          <ac:picMkLst>
            <pc:docMk/>
            <pc:sldMk cId="4049378831" sldId="258"/>
            <ac:picMk id="12" creationId="{40A39FDC-39F4-4CB7-873B-8D786EC02516}"/>
          </ac:picMkLst>
        </pc:picChg>
        <pc:cxnChg chg="add del">
          <ac:chgData name="Denisa Červenková" userId="S::85452937@cuni.cz::5c9877c0-e2cb-42fc-ac93-1db4b4d7434c" providerId="AD" clId="Web-{CE5CEF5E-B3A3-4493-A230-B565DF3A4EA3}" dt="2020-09-30T14:00:12.277" v="91"/>
          <ac:cxnSpMkLst>
            <pc:docMk/>
            <pc:sldMk cId="4049378831" sldId="258"/>
            <ac:cxnSpMk id="10" creationId="{30EFD79F-7790-479B-B7DB-BD0D8C101DDD}"/>
          </ac:cxnSpMkLst>
        </pc:cxnChg>
      </pc:sldChg>
      <pc:sldChg chg="modSp new">
        <pc:chgData name="Denisa Červenková" userId="S::85452937@cuni.cz::5c9877c0-e2cb-42fc-ac93-1db4b4d7434c" providerId="AD" clId="Web-{CE5CEF5E-B3A3-4493-A230-B565DF3A4EA3}" dt="2020-09-30T14:01:51.999" v="125" actId="20577"/>
        <pc:sldMkLst>
          <pc:docMk/>
          <pc:sldMk cId="2477727273" sldId="259"/>
        </pc:sldMkLst>
        <pc:spChg chg="mod">
          <ac:chgData name="Denisa Červenková" userId="S::85452937@cuni.cz::5c9877c0-e2cb-42fc-ac93-1db4b4d7434c" providerId="AD" clId="Web-{CE5CEF5E-B3A3-4493-A230-B565DF3A4EA3}" dt="2020-09-30T14:01:31.186" v="112" actId="20577"/>
          <ac:spMkLst>
            <pc:docMk/>
            <pc:sldMk cId="2477727273" sldId="259"/>
            <ac:spMk id="2" creationId="{2612115B-9F99-42DB-9568-DDE59C9B6185}"/>
          </ac:spMkLst>
        </pc:spChg>
        <pc:spChg chg="mod">
          <ac:chgData name="Denisa Červenková" userId="S::85452937@cuni.cz::5c9877c0-e2cb-42fc-ac93-1db4b4d7434c" providerId="AD" clId="Web-{CE5CEF5E-B3A3-4493-A230-B565DF3A4EA3}" dt="2020-09-30T14:01:51.999" v="125" actId="20577"/>
          <ac:spMkLst>
            <pc:docMk/>
            <pc:sldMk cId="2477727273" sldId="259"/>
            <ac:spMk id="3" creationId="{6C6DB45C-B90B-44C3-A6F7-B6DCB131EB4F}"/>
          </ac:spMkLst>
        </pc:spChg>
      </pc:sldChg>
      <pc:sldChg chg="new">
        <pc:chgData name="Denisa Červenková" userId="S::85452937@cuni.cz::5c9877c0-e2cb-42fc-ac93-1db4b4d7434c" providerId="AD" clId="Web-{CE5CEF5E-B3A3-4493-A230-B565DF3A4EA3}" dt="2020-09-30T14:02:14.234" v="128"/>
        <pc:sldMkLst>
          <pc:docMk/>
          <pc:sldMk cId="4185464065" sldId="260"/>
        </pc:sldMkLst>
      </pc:sldChg>
      <pc:sldMasterChg chg="del delSldLayout">
        <pc:chgData name="Denisa Červenková" userId="S::85452937@cuni.cz::5c9877c0-e2cb-42fc-ac93-1db4b4d7434c" providerId="AD" clId="Web-{CE5CEF5E-B3A3-4493-A230-B565DF3A4EA3}" dt="2020-09-30T13:52:59.358" v="31"/>
        <pc:sldMasterMkLst>
          <pc:docMk/>
          <pc:sldMasterMk cId="464252367" sldId="2147483648"/>
        </pc:sldMasterMkLst>
        <pc:sldLayoutChg chg="del">
          <pc:chgData name="Denisa Červenková" userId="S::85452937@cuni.cz::5c9877c0-e2cb-42fc-ac93-1db4b4d7434c" providerId="AD" clId="Web-{CE5CEF5E-B3A3-4493-A230-B565DF3A4EA3}" dt="2020-09-30T13:52:59.358" v="31"/>
          <pc:sldLayoutMkLst>
            <pc:docMk/>
            <pc:sldMasterMk cId="464252367" sldId="2147483648"/>
            <pc:sldLayoutMk cId="1771309689" sldId="2147483649"/>
          </pc:sldLayoutMkLst>
        </pc:sldLayoutChg>
        <pc:sldLayoutChg chg="del">
          <pc:chgData name="Denisa Červenková" userId="S::85452937@cuni.cz::5c9877c0-e2cb-42fc-ac93-1db4b4d7434c" providerId="AD" clId="Web-{CE5CEF5E-B3A3-4493-A230-B565DF3A4EA3}" dt="2020-09-30T13:52:59.358" v="31"/>
          <pc:sldLayoutMkLst>
            <pc:docMk/>
            <pc:sldMasterMk cId="464252367" sldId="2147483648"/>
            <pc:sldLayoutMk cId="21655345" sldId="2147483650"/>
          </pc:sldLayoutMkLst>
        </pc:sldLayoutChg>
        <pc:sldLayoutChg chg="del">
          <pc:chgData name="Denisa Červenková" userId="S::85452937@cuni.cz::5c9877c0-e2cb-42fc-ac93-1db4b4d7434c" providerId="AD" clId="Web-{CE5CEF5E-B3A3-4493-A230-B565DF3A4EA3}" dt="2020-09-30T13:52:59.358" v="31"/>
          <pc:sldLayoutMkLst>
            <pc:docMk/>
            <pc:sldMasterMk cId="464252367" sldId="2147483648"/>
            <pc:sldLayoutMk cId="2957285559" sldId="2147483651"/>
          </pc:sldLayoutMkLst>
        </pc:sldLayoutChg>
        <pc:sldLayoutChg chg="del">
          <pc:chgData name="Denisa Červenková" userId="S::85452937@cuni.cz::5c9877c0-e2cb-42fc-ac93-1db4b4d7434c" providerId="AD" clId="Web-{CE5CEF5E-B3A3-4493-A230-B565DF3A4EA3}" dt="2020-09-30T13:52:59.358" v="31"/>
          <pc:sldLayoutMkLst>
            <pc:docMk/>
            <pc:sldMasterMk cId="464252367" sldId="2147483648"/>
            <pc:sldLayoutMk cId="3426106184" sldId="2147483652"/>
          </pc:sldLayoutMkLst>
        </pc:sldLayoutChg>
        <pc:sldLayoutChg chg="del">
          <pc:chgData name="Denisa Červenková" userId="S::85452937@cuni.cz::5c9877c0-e2cb-42fc-ac93-1db4b4d7434c" providerId="AD" clId="Web-{CE5CEF5E-B3A3-4493-A230-B565DF3A4EA3}" dt="2020-09-30T13:52:59.358" v="31"/>
          <pc:sldLayoutMkLst>
            <pc:docMk/>
            <pc:sldMasterMk cId="464252367" sldId="2147483648"/>
            <pc:sldLayoutMk cId="597578085" sldId="2147483653"/>
          </pc:sldLayoutMkLst>
        </pc:sldLayoutChg>
        <pc:sldLayoutChg chg="del">
          <pc:chgData name="Denisa Červenková" userId="S::85452937@cuni.cz::5c9877c0-e2cb-42fc-ac93-1db4b4d7434c" providerId="AD" clId="Web-{CE5CEF5E-B3A3-4493-A230-B565DF3A4EA3}" dt="2020-09-30T13:52:59.358" v="31"/>
          <pc:sldLayoutMkLst>
            <pc:docMk/>
            <pc:sldMasterMk cId="464252367" sldId="2147483648"/>
            <pc:sldLayoutMk cId="3514983867" sldId="2147483654"/>
          </pc:sldLayoutMkLst>
        </pc:sldLayoutChg>
        <pc:sldLayoutChg chg="del">
          <pc:chgData name="Denisa Červenková" userId="S::85452937@cuni.cz::5c9877c0-e2cb-42fc-ac93-1db4b4d7434c" providerId="AD" clId="Web-{CE5CEF5E-B3A3-4493-A230-B565DF3A4EA3}" dt="2020-09-30T13:52:59.358" v="31"/>
          <pc:sldLayoutMkLst>
            <pc:docMk/>
            <pc:sldMasterMk cId="464252367" sldId="2147483648"/>
            <pc:sldLayoutMk cId="2973794414" sldId="2147483655"/>
          </pc:sldLayoutMkLst>
        </pc:sldLayoutChg>
        <pc:sldLayoutChg chg="del">
          <pc:chgData name="Denisa Červenková" userId="S::85452937@cuni.cz::5c9877c0-e2cb-42fc-ac93-1db4b4d7434c" providerId="AD" clId="Web-{CE5CEF5E-B3A3-4493-A230-B565DF3A4EA3}" dt="2020-09-30T13:52:59.358" v="31"/>
          <pc:sldLayoutMkLst>
            <pc:docMk/>
            <pc:sldMasterMk cId="464252367" sldId="2147483648"/>
            <pc:sldLayoutMk cId="3504307544" sldId="2147483656"/>
          </pc:sldLayoutMkLst>
        </pc:sldLayoutChg>
        <pc:sldLayoutChg chg="del">
          <pc:chgData name="Denisa Červenková" userId="S::85452937@cuni.cz::5c9877c0-e2cb-42fc-ac93-1db4b4d7434c" providerId="AD" clId="Web-{CE5CEF5E-B3A3-4493-A230-B565DF3A4EA3}" dt="2020-09-30T13:52:59.358" v="31"/>
          <pc:sldLayoutMkLst>
            <pc:docMk/>
            <pc:sldMasterMk cId="464252367" sldId="2147483648"/>
            <pc:sldLayoutMk cId="4088594436" sldId="2147483657"/>
          </pc:sldLayoutMkLst>
        </pc:sldLayoutChg>
        <pc:sldLayoutChg chg="del">
          <pc:chgData name="Denisa Červenková" userId="S::85452937@cuni.cz::5c9877c0-e2cb-42fc-ac93-1db4b4d7434c" providerId="AD" clId="Web-{CE5CEF5E-B3A3-4493-A230-B565DF3A4EA3}" dt="2020-09-30T13:52:59.358" v="31"/>
          <pc:sldLayoutMkLst>
            <pc:docMk/>
            <pc:sldMasterMk cId="464252367" sldId="2147483648"/>
            <pc:sldLayoutMk cId="707188527" sldId="2147483658"/>
          </pc:sldLayoutMkLst>
        </pc:sldLayoutChg>
        <pc:sldLayoutChg chg="del">
          <pc:chgData name="Denisa Červenková" userId="S::85452937@cuni.cz::5c9877c0-e2cb-42fc-ac93-1db4b4d7434c" providerId="AD" clId="Web-{CE5CEF5E-B3A3-4493-A230-B565DF3A4EA3}" dt="2020-09-30T13:52:59.358" v="31"/>
          <pc:sldLayoutMkLst>
            <pc:docMk/>
            <pc:sldMasterMk cId="464252367" sldId="2147483648"/>
            <pc:sldLayoutMk cId="1955787437" sldId="2147483659"/>
          </pc:sldLayoutMkLst>
        </pc:sldLayoutChg>
      </pc:sldMasterChg>
      <pc:sldMasterChg chg="add del addSldLayout delSldLayout">
        <pc:chgData name="Denisa Červenková" userId="S::85452937@cuni.cz::5c9877c0-e2cb-42fc-ac93-1db4b4d7434c" providerId="AD" clId="Web-{CE5CEF5E-B3A3-4493-A230-B565DF3A4EA3}" dt="2020-09-30T13:59:52.089" v="89"/>
        <pc:sldMasterMkLst>
          <pc:docMk/>
          <pc:sldMasterMk cId="3113522728" sldId="2147483687"/>
        </pc:sldMasterMkLst>
        <pc:sldLayoutChg chg="add del">
          <pc:chgData name="Denisa Červenková" userId="S::85452937@cuni.cz::5c9877c0-e2cb-42fc-ac93-1db4b4d7434c" providerId="AD" clId="Web-{CE5CEF5E-B3A3-4493-A230-B565DF3A4EA3}" dt="2020-09-30T13:59:52.089" v="89"/>
          <pc:sldLayoutMkLst>
            <pc:docMk/>
            <pc:sldMasterMk cId="3113522728" sldId="2147483687"/>
            <pc:sldLayoutMk cId="2232991829" sldId="2147483676"/>
          </pc:sldLayoutMkLst>
        </pc:sldLayoutChg>
        <pc:sldLayoutChg chg="add del">
          <pc:chgData name="Denisa Červenková" userId="S::85452937@cuni.cz::5c9877c0-e2cb-42fc-ac93-1db4b4d7434c" providerId="AD" clId="Web-{CE5CEF5E-B3A3-4493-A230-B565DF3A4EA3}" dt="2020-09-30T13:59:52.089" v="89"/>
          <pc:sldLayoutMkLst>
            <pc:docMk/>
            <pc:sldMasterMk cId="3113522728" sldId="2147483687"/>
            <pc:sldLayoutMk cId="2095479841" sldId="2147483677"/>
          </pc:sldLayoutMkLst>
        </pc:sldLayoutChg>
        <pc:sldLayoutChg chg="add del">
          <pc:chgData name="Denisa Červenková" userId="S::85452937@cuni.cz::5c9877c0-e2cb-42fc-ac93-1db4b4d7434c" providerId="AD" clId="Web-{CE5CEF5E-B3A3-4493-A230-B565DF3A4EA3}" dt="2020-09-30T13:59:52.089" v="89"/>
          <pc:sldLayoutMkLst>
            <pc:docMk/>
            <pc:sldMasterMk cId="3113522728" sldId="2147483687"/>
            <pc:sldLayoutMk cId="2550993419" sldId="2147483678"/>
          </pc:sldLayoutMkLst>
        </pc:sldLayoutChg>
        <pc:sldLayoutChg chg="add del">
          <pc:chgData name="Denisa Červenková" userId="S::85452937@cuni.cz::5c9877c0-e2cb-42fc-ac93-1db4b4d7434c" providerId="AD" clId="Web-{CE5CEF5E-B3A3-4493-A230-B565DF3A4EA3}" dt="2020-09-30T13:59:52.089" v="89"/>
          <pc:sldLayoutMkLst>
            <pc:docMk/>
            <pc:sldMasterMk cId="3113522728" sldId="2147483687"/>
            <pc:sldLayoutMk cId="1108204990" sldId="2147483679"/>
          </pc:sldLayoutMkLst>
        </pc:sldLayoutChg>
        <pc:sldLayoutChg chg="add del">
          <pc:chgData name="Denisa Červenková" userId="S::85452937@cuni.cz::5c9877c0-e2cb-42fc-ac93-1db4b4d7434c" providerId="AD" clId="Web-{CE5CEF5E-B3A3-4493-A230-B565DF3A4EA3}" dt="2020-09-30T13:59:52.089" v="89"/>
          <pc:sldLayoutMkLst>
            <pc:docMk/>
            <pc:sldMasterMk cId="3113522728" sldId="2147483687"/>
            <pc:sldLayoutMk cId="3374472121" sldId="2147483680"/>
          </pc:sldLayoutMkLst>
        </pc:sldLayoutChg>
        <pc:sldLayoutChg chg="add del">
          <pc:chgData name="Denisa Červenková" userId="S::85452937@cuni.cz::5c9877c0-e2cb-42fc-ac93-1db4b4d7434c" providerId="AD" clId="Web-{CE5CEF5E-B3A3-4493-A230-B565DF3A4EA3}" dt="2020-09-30T13:59:52.089" v="89"/>
          <pc:sldLayoutMkLst>
            <pc:docMk/>
            <pc:sldMasterMk cId="3113522728" sldId="2147483687"/>
            <pc:sldLayoutMk cId="782687730" sldId="2147483681"/>
          </pc:sldLayoutMkLst>
        </pc:sldLayoutChg>
        <pc:sldLayoutChg chg="add del">
          <pc:chgData name="Denisa Červenková" userId="S::85452937@cuni.cz::5c9877c0-e2cb-42fc-ac93-1db4b4d7434c" providerId="AD" clId="Web-{CE5CEF5E-B3A3-4493-A230-B565DF3A4EA3}" dt="2020-09-30T13:59:52.089" v="89"/>
          <pc:sldLayoutMkLst>
            <pc:docMk/>
            <pc:sldMasterMk cId="3113522728" sldId="2147483687"/>
            <pc:sldLayoutMk cId="3394446400" sldId="2147483682"/>
          </pc:sldLayoutMkLst>
        </pc:sldLayoutChg>
        <pc:sldLayoutChg chg="add del">
          <pc:chgData name="Denisa Červenková" userId="S::85452937@cuni.cz::5c9877c0-e2cb-42fc-ac93-1db4b4d7434c" providerId="AD" clId="Web-{CE5CEF5E-B3A3-4493-A230-B565DF3A4EA3}" dt="2020-09-30T13:59:52.089" v="89"/>
          <pc:sldLayoutMkLst>
            <pc:docMk/>
            <pc:sldMasterMk cId="3113522728" sldId="2147483687"/>
            <pc:sldLayoutMk cId="1914609490" sldId="2147483683"/>
          </pc:sldLayoutMkLst>
        </pc:sldLayoutChg>
        <pc:sldLayoutChg chg="add del">
          <pc:chgData name="Denisa Červenková" userId="S::85452937@cuni.cz::5c9877c0-e2cb-42fc-ac93-1db4b4d7434c" providerId="AD" clId="Web-{CE5CEF5E-B3A3-4493-A230-B565DF3A4EA3}" dt="2020-09-30T13:59:52.089" v="89"/>
          <pc:sldLayoutMkLst>
            <pc:docMk/>
            <pc:sldMasterMk cId="3113522728" sldId="2147483687"/>
            <pc:sldLayoutMk cId="797049837" sldId="2147483684"/>
          </pc:sldLayoutMkLst>
        </pc:sldLayoutChg>
        <pc:sldLayoutChg chg="add del">
          <pc:chgData name="Denisa Červenková" userId="S::85452937@cuni.cz::5c9877c0-e2cb-42fc-ac93-1db4b4d7434c" providerId="AD" clId="Web-{CE5CEF5E-B3A3-4493-A230-B565DF3A4EA3}" dt="2020-09-30T13:59:52.089" v="89"/>
          <pc:sldLayoutMkLst>
            <pc:docMk/>
            <pc:sldMasterMk cId="3113522728" sldId="2147483687"/>
            <pc:sldLayoutMk cId="2779665405" sldId="2147483685"/>
          </pc:sldLayoutMkLst>
        </pc:sldLayoutChg>
        <pc:sldLayoutChg chg="add del">
          <pc:chgData name="Denisa Červenková" userId="S::85452937@cuni.cz::5c9877c0-e2cb-42fc-ac93-1db4b4d7434c" providerId="AD" clId="Web-{CE5CEF5E-B3A3-4493-A230-B565DF3A4EA3}" dt="2020-09-30T13:59:52.089" v="89"/>
          <pc:sldLayoutMkLst>
            <pc:docMk/>
            <pc:sldMasterMk cId="3113522728" sldId="2147483687"/>
            <pc:sldLayoutMk cId="3323843173" sldId="2147483686"/>
          </pc:sldLayoutMkLst>
        </pc:sldLayoutChg>
      </pc:sldMasterChg>
      <pc:sldMasterChg chg="add addSldLayout modSldLayout">
        <pc:chgData name="Denisa Červenková" userId="S::85452937@cuni.cz::5c9877c0-e2cb-42fc-ac93-1db4b4d7434c" providerId="AD" clId="Web-{CE5CEF5E-B3A3-4493-A230-B565DF3A4EA3}" dt="2020-09-30T13:59:52.089" v="89"/>
        <pc:sldMasterMkLst>
          <pc:docMk/>
          <pc:sldMasterMk cId="1671682336" sldId="2147483688"/>
        </pc:sldMasterMkLst>
        <pc:sldLayoutChg chg="add mod replId">
          <pc:chgData name="Denisa Červenková" userId="S::85452937@cuni.cz::5c9877c0-e2cb-42fc-ac93-1db4b4d7434c" providerId="AD" clId="Web-{CE5CEF5E-B3A3-4493-A230-B565DF3A4EA3}" dt="2020-09-30T13:59:52.089" v="89"/>
          <pc:sldLayoutMkLst>
            <pc:docMk/>
            <pc:sldMasterMk cId="1671682336" sldId="2147483688"/>
            <pc:sldLayoutMk cId="2940800244" sldId="2147483689"/>
          </pc:sldLayoutMkLst>
        </pc:sldLayoutChg>
        <pc:sldLayoutChg chg="add mod replId">
          <pc:chgData name="Denisa Červenková" userId="S::85452937@cuni.cz::5c9877c0-e2cb-42fc-ac93-1db4b4d7434c" providerId="AD" clId="Web-{CE5CEF5E-B3A3-4493-A230-B565DF3A4EA3}" dt="2020-09-30T13:59:52.089" v="89"/>
          <pc:sldLayoutMkLst>
            <pc:docMk/>
            <pc:sldMasterMk cId="1671682336" sldId="2147483688"/>
            <pc:sldLayoutMk cId="2042559761" sldId="2147483690"/>
          </pc:sldLayoutMkLst>
        </pc:sldLayoutChg>
        <pc:sldLayoutChg chg="add mod replId">
          <pc:chgData name="Denisa Červenková" userId="S::85452937@cuni.cz::5c9877c0-e2cb-42fc-ac93-1db4b4d7434c" providerId="AD" clId="Web-{CE5CEF5E-B3A3-4493-A230-B565DF3A4EA3}" dt="2020-09-30T13:59:52.089" v="89"/>
          <pc:sldLayoutMkLst>
            <pc:docMk/>
            <pc:sldMasterMk cId="1671682336" sldId="2147483688"/>
            <pc:sldLayoutMk cId="2337094615" sldId="2147483691"/>
          </pc:sldLayoutMkLst>
        </pc:sldLayoutChg>
        <pc:sldLayoutChg chg="add mod replId">
          <pc:chgData name="Denisa Červenková" userId="S::85452937@cuni.cz::5c9877c0-e2cb-42fc-ac93-1db4b4d7434c" providerId="AD" clId="Web-{CE5CEF5E-B3A3-4493-A230-B565DF3A4EA3}" dt="2020-09-30T13:59:52.089" v="89"/>
          <pc:sldLayoutMkLst>
            <pc:docMk/>
            <pc:sldMasterMk cId="1671682336" sldId="2147483688"/>
            <pc:sldLayoutMk cId="379118533" sldId="2147483692"/>
          </pc:sldLayoutMkLst>
        </pc:sldLayoutChg>
        <pc:sldLayoutChg chg="add mod replId">
          <pc:chgData name="Denisa Červenková" userId="S::85452937@cuni.cz::5c9877c0-e2cb-42fc-ac93-1db4b4d7434c" providerId="AD" clId="Web-{CE5CEF5E-B3A3-4493-A230-B565DF3A4EA3}" dt="2020-09-30T13:59:52.089" v="89"/>
          <pc:sldLayoutMkLst>
            <pc:docMk/>
            <pc:sldMasterMk cId="1671682336" sldId="2147483688"/>
            <pc:sldLayoutMk cId="2713613523" sldId="2147483693"/>
          </pc:sldLayoutMkLst>
        </pc:sldLayoutChg>
        <pc:sldLayoutChg chg="add mod replId">
          <pc:chgData name="Denisa Červenková" userId="S::85452937@cuni.cz::5c9877c0-e2cb-42fc-ac93-1db4b4d7434c" providerId="AD" clId="Web-{CE5CEF5E-B3A3-4493-A230-B565DF3A4EA3}" dt="2020-09-30T13:59:52.089" v="89"/>
          <pc:sldLayoutMkLst>
            <pc:docMk/>
            <pc:sldMasterMk cId="1671682336" sldId="2147483688"/>
            <pc:sldLayoutMk cId="812275012" sldId="2147483694"/>
          </pc:sldLayoutMkLst>
        </pc:sldLayoutChg>
        <pc:sldLayoutChg chg="add mod replId">
          <pc:chgData name="Denisa Červenková" userId="S::85452937@cuni.cz::5c9877c0-e2cb-42fc-ac93-1db4b4d7434c" providerId="AD" clId="Web-{CE5CEF5E-B3A3-4493-A230-B565DF3A4EA3}" dt="2020-09-30T13:59:52.089" v="89"/>
          <pc:sldLayoutMkLst>
            <pc:docMk/>
            <pc:sldMasterMk cId="1671682336" sldId="2147483688"/>
            <pc:sldLayoutMk cId="2488590836" sldId="2147483695"/>
          </pc:sldLayoutMkLst>
        </pc:sldLayoutChg>
        <pc:sldLayoutChg chg="add mod replId">
          <pc:chgData name="Denisa Červenková" userId="S::85452937@cuni.cz::5c9877c0-e2cb-42fc-ac93-1db4b4d7434c" providerId="AD" clId="Web-{CE5CEF5E-B3A3-4493-A230-B565DF3A4EA3}" dt="2020-09-30T13:59:52.089" v="89"/>
          <pc:sldLayoutMkLst>
            <pc:docMk/>
            <pc:sldMasterMk cId="1671682336" sldId="2147483688"/>
            <pc:sldLayoutMk cId="1470026638" sldId="2147483696"/>
          </pc:sldLayoutMkLst>
        </pc:sldLayoutChg>
        <pc:sldLayoutChg chg="add mod replId">
          <pc:chgData name="Denisa Červenková" userId="S::85452937@cuni.cz::5c9877c0-e2cb-42fc-ac93-1db4b4d7434c" providerId="AD" clId="Web-{CE5CEF5E-B3A3-4493-A230-B565DF3A4EA3}" dt="2020-09-30T13:59:52.089" v="89"/>
          <pc:sldLayoutMkLst>
            <pc:docMk/>
            <pc:sldMasterMk cId="1671682336" sldId="2147483688"/>
            <pc:sldLayoutMk cId="2962958223" sldId="2147483697"/>
          </pc:sldLayoutMkLst>
        </pc:sldLayoutChg>
        <pc:sldLayoutChg chg="add mod replId">
          <pc:chgData name="Denisa Červenková" userId="S::85452937@cuni.cz::5c9877c0-e2cb-42fc-ac93-1db4b4d7434c" providerId="AD" clId="Web-{CE5CEF5E-B3A3-4493-A230-B565DF3A4EA3}" dt="2020-09-30T13:59:52.089" v="89"/>
          <pc:sldLayoutMkLst>
            <pc:docMk/>
            <pc:sldMasterMk cId="1671682336" sldId="2147483688"/>
            <pc:sldLayoutMk cId="1341347135" sldId="2147483698"/>
          </pc:sldLayoutMkLst>
        </pc:sldLayoutChg>
        <pc:sldLayoutChg chg="add mod replId">
          <pc:chgData name="Denisa Červenková" userId="S::85452937@cuni.cz::5c9877c0-e2cb-42fc-ac93-1db4b4d7434c" providerId="AD" clId="Web-{CE5CEF5E-B3A3-4493-A230-B565DF3A4EA3}" dt="2020-09-30T13:59:52.089" v="89"/>
          <pc:sldLayoutMkLst>
            <pc:docMk/>
            <pc:sldMasterMk cId="1671682336" sldId="2147483688"/>
            <pc:sldLayoutMk cId="4241614167" sldId="2147483699"/>
          </pc:sldLayoutMkLst>
        </pc:sldLayoutChg>
        <pc:sldLayoutChg chg="add mod replId">
          <pc:chgData name="Denisa Červenková" userId="S::85452937@cuni.cz::5c9877c0-e2cb-42fc-ac93-1db4b4d7434c" providerId="AD" clId="Web-{CE5CEF5E-B3A3-4493-A230-B565DF3A4EA3}" dt="2020-09-30T13:59:52.089" v="89"/>
          <pc:sldLayoutMkLst>
            <pc:docMk/>
            <pc:sldMasterMk cId="1671682336" sldId="2147483688"/>
            <pc:sldLayoutMk cId="1975572054" sldId="2147483700"/>
          </pc:sldLayoutMkLst>
        </pc:sldLayoutChg>
        <pc:sldLayoutChg chg="add mod replId">
          <pc:chgData name="Denisa Červenková" userId="S::85452937@cuni.cz::5c9877c0-e2cb-42fc-ac93-1db4b4d7434c" providerId="AD" clId="Web-{CE5CEF5E-B3A3-4493-A230-B565DF3A4EA3}" dt="2020-09-30T13:59:52.089" v="89"/>
          <pc:sldLayoutMkLst>
            <pc:docMk/>
            <pc:sldMasterMk cId="1671682336" sldId="2147483688"/>
            <pc:sldLayoutMk cId="3698545224" sldId="2147483701"/>
          </pc:sldLayoutMkLst>
        </pc:sldLayoutChg>
        <pc:sldLayoutChg chg="add mod replId">
          <pc:chgData name="Denisa Červenková" userId="S::85452937@cuni.cz::5c9877c0-e2cb-42fc-ac93-1db4b4d7434c" providerId="AD" clId="Web-{CE5CEF5E-B3A3-4493-A230-B565DF3A4EA3}" dt="2020-09-30T13:59:52.089" v="89"/>
          <pc:sldLayoutMkLst>
            <pc:docMk/>
            <pc:sldMasterMk cId="1671682336" sldId="2147483688"/>
            <pc:sldLayoutMk cId="1503561176" sldId="2147483702"/>
          </pc:sldLayoutMkLst>
        </pc:sldLayoutChg>
        <pc:sldLayoutChg chg="add mod replId">
          <pc:chgData name="Denisa Červenková" userId="S::85452937@cuni.cz::5c9877c0-e2cb-42fc-ac93-1db4b4d7434c" providerId="AD" clId="Web-{CE5CEF5E-B3A3-4493-A230-B565DF3A4EA3}" dt="2020-09-30T13:59:52.089" v="89"/>
          <pc:sldLayoutMkLst>
            <pc:docMk/>
            <pc:sldMasterMk cId="1671682336" sldId="2147483688"/>
            <pc:sldLayoutMk cId="1398589072" sldId="2147483703"/>
          </pc:sldLayoutMkLst>
        </pc:sldLayoutChg>
        <pc:sldLayoutChg chg="add mod replId">
          <pc:chgData name="Denisa Červenková" userId="S::85452937@cuni.cz::5c9877c0-e2cb-42fc-ac93-1db4b4d7434c" providerId="AD" clId="Web-{CE5CEF5E-B3A3-4493-A230-B565DF3A4EA3}" dt="2020-09-30T13:59:52.089" v="89"/>
          <pc:sldLayoutMkLst>
            <pc:docMk/>
            <pc:sldMasterMk cId="1671682336" sldId="2147483688"/>
            <pc:sldLayoutMk cId="303040508" sldId="2147483704"/>
          </pc:sldLayoutMkLst>
        </pc:sldLayoutChg>
        <pc:sldLayoutChg chg="add mod replId">
          <pc:chgData name="Denisa Červenková" userId="S::85452937@cuni.cz::5c9877c0-e2cb-42fc-ac93-1db4b4d7434c" providerId="AD" clId="Web-{CE5CEF5E-B3A3-4493-A230-B565DF3A4EA3}" dt="2020-09-30T13:59:52.089" v="89"/>
          <pc:sldLayoutMkLst>
            <pc:docMk/>
            <pc:sldMasterMk cId="1671682336" sldId="2147483688"/>
            <pc:sldLayoutMk cId="3534686033" sldId="2147483705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992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227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75890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529221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42496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7244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6715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3794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894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496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444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013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036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7269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52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434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793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B61BEF0D-F0BB-DE4B-95CE-6DB70DBA9567}" type="datetimeFigureOut">
              <a:rPr lang="en-US" smtClean="0"/>
              <a:pPr/>
              <a:t>10/6/2020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3999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b="0" i="0" u="none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b="0" i="0" u="none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047345" y="886691"/>
            <a:ext cx="4382654" cy="2632364"/>
          </a:xfrm>
        </p:spPr>
        <p:txBody>
          <a:bodyPr>
            <a:normAutofit fontScale="90000"/>
          </a:bodyPr>
          <a:lstStyle/>
          <a:p>
            <a:pPr algn="r"/>
            <a:r>
              <a:rPr lang="cs-CZ" sz="5600" dirty="0">
                <a:solidFill>
                  <a:srgbClr val="F4EBE0"/>
                </a:solidFill>
                <a:cs typeface="Calibri Light"/>
              </a:rPr>
              <a:t>Dějiny křesťanské spirituality</a:t>
            </a:r>
            <a:endParaRPr lang="cs-CZ" sz="5600" dirty="0">
              <a:solidFill>
                <a:srgbClr val="F4EBE0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334000" y="3809999"/>
            <a:ext cx="6096000" cy="19859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cs-CZ" dirty="0">
                <a:solidFill>
                  <a:srgbClr val="F6E8DD"/>
                </a:solidFill>
              </a:rPr>
              <a:t>Denisa Červenková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3AAA07-F410-4C69-9AD5-376FD8FB78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-70890"/>
            <a:ext cx="6518835" cy="6928890"/>
          </a:xfrm>
          <a:custGeom>
            <a:avLst/>
            <a:gdLst/>
            <a:ahLst/>
            <a:cxnLst/>
            <a:rect l="l" t="t" r="r" b="b"/>
            <a:pathLst>
              <a:path w="4572002" h="6858002">
                <a:moveTo>
                  <a:pt x="4295315" y="6438981"/>
                </a:moveTo>
                <a:lnTo>
                  <a:pt x="4275384" y="6463840"/>
                </a:lnTo>
                <a:lnTo>
                  <a:pt x="4275382" y="6463849"/>
                </a:lnTo>
                <a:lnTo>
                  <a:pt x="4261586" y="6513012"/>
                </a:lnTo>
                <a:lnTo>
                  <a:pt x="4242781" y="6546194"/>
                </a:lnTo>
                <a:lnTo>
                  <a:pt x="4242781" y="6546195"/>
                </a:lnTo>
                <a:lnTo>
                  <a:pt x="4259119" y="6521804"/>
                </a:lnTo>
                <a:lnTo>
                  <a:pt x="4261586" y="6513012"/>
                </a:lnTo>
                <a:lnTo>
                  <a:pt x="4264397" y="6508052"/>
                </a:lnTo>
                <a:lnTo>
                  <a:pt x="4275382" y="6463849"/>
                </a:lnTo>
                <a:lnTo>
                  <a:pt x="4275384" y="6463841"/>
                </a:lnTo>
                <a:cubicBezTo>
                  <a:pt x="4278336" y="6451650"/>
                  <a:pt x="4285813" y="6444077"/>
                  <a:pt x="4295315" y="6438981"/>
                </a:cubicBezTo>
                <a:close/>
                <a:moveTo>
                  <a:pt x="4211111" y="2836172"/>
                </a:moveTo>
                <a:lnTo>
                  <a:pt x="4202420" y="2848793"/>
                </a:lnTo>
                <a:cubicBezTo>
                  <a:pt x="4192420" y="2881226"/>
                  <a:pt x="4178988" y="2913982"/>
                  <a:pt x="4177881" y="2947862"/>
                </a:cubicBezTo>
                <a:lnTo>
                  <a:pt x="4177881" y="2947863"/>
                </a:lnTo>
                <a:lnTo>
                  <a:pt x="4177881" y="2947863"/>
                </a:lnTo>
                <a:cubicBezTo>
                  <a:pt x="4177512" y="2959157"/>
                  <a:pt x="4178512" y="2970576"/>
                  <a:pt x="4181465" y="2982149"/>
                </a:cubicBezTo>
                <a:lnTo>
                  <a:pt x="4193158" y="3077402"/>
                </a:lnTo>
                <a:lnTo>
                  <a:pt x="4180703" y="3172654"/>
                </a:lnTo>
                <a:cubicBezTo>
                  <a:pt x="4154794" y="3276480"/>
                  <a:pt x="4127362" y="3380305"/>
                  <a:pt x="4133076" y="3489467"/>
                </a:cubicBezTo>
                <a:cubicBezTo>
                  <a:pt x="4134028" y="3507563"/>
                  <a:pt x="4122407" y="3529090"/>
                  <a:pt x="4110977" y="3544713"/>
                </a:cubicBezTo>
                <a:cubicBezTo>
                  <a:pt x="4100119" y="3559668"/>
                  <a:pt x="4094260" y="3566812"/>
                  <a:pt x="4093355" y="3574408"/>
                </a:cubicBezTo>
                <a:lnTo>
                  <a:pt x="4093355" y="3574408"/>
                </a:lnTo>
                <a:lnTo>
                  <a:pt x="4093355" y="3574409"/>
                </a:lnTo>
                <a:cubicBezTo>
                  <a:pt x="4092450" y="3582005"/>
                  <a:pt x="4096499" y="3590054"/>
                  <a:pt x="4105453" y="3606818"/>
                </a:cubicBezTo>
                <a:cubicBezTo>
                  <a:pt x="4109835" y="3614820"/>
                  <a:pt x="4112501" y="3624726"/>
                  <a:pt x="4118979" y="3630633"/>
                </a:cubicBezTo>
                <a:cubicBezTo>
                  <a:pt x="4127218" y="3638158"/>
                  <a:pt x="4132898" y="3646123"/>
                  <a:pt x="4136708" y="3654416"/>
                </a:cubicBezTo>
                <a:lnTo>
                  <a:pt x="4143220" y="3680164"/>
                </a:lnTo>
                <a:lnTo>
                  <a:pt x="4139172" y="3734837"/>
                </a:lnTo>
                <a:lnTo>
                  <a:pt x="4139172" y="3734838"/>
                </a:lnTo>
                <a:lnTo>
                  <a:pt x="4139172" y="3734838"/>
                </a:lnTo>
                <a:cubicBezTo>
                  <a:pt x="4138220" y="3741316"/>
                  <a:pt x="4136886" y="3749126"/>
                  <a:pt x="4139554" y="3754653"/>
                </a:cubicBezTo>
                <a:lnTo>
                  <a:pt x="4145911" y="3789776"/>
                </a:lnTo>
                <a:lnTo>
                  <a:pt x="4130980" y="3822472"/>
                </a:lnTo>
                <a:cubicBezTo>
                  <a:pt x="4123932" y="3831902"/>
                  <a:pt x="4118312" y="3842046"/>
                  <a:pt x="4116645" y="3852619"/>
                </a:cubicBezTo>
                <a:lnTo>
                  <a:pt x="4116645" y="3852620"/>
                </a:lnTo>
                <a:lnTo>
                  <a:pt x="4116645" y="3852620"/>
                </a:lnTo>
                <a:cubicBezTo>
                  <a:pt x="4114978" y="3863193"/>
                  <a:pt x="4117265" y="3874195"/>
                  <a:pt x="4126028" y="3885339"/>
                </a:cubicBezTo>
                <a:cubicBezTo>
                  <a:pt x="4135744" y="3897722"/>
                  <a:pt x="4143150" y="3910319"/>
                  <a:pt x="4148409" y="3923125"/>
                </a:cubicBezTo>
                <a:lnTo>
                  <a:pt x="4157913" y="3962160"/>
                </a:lnTo>
                <a:lnTo>
                  <a:pt x="4155523" y="4002410"/>
                </a:lnTo>
                <a:cubicBezTo>
                  <a:pt x="4152853" y="4016025"/>
                  <a:pt x="4148364" y="4029837"/>
                  <a:pt x="4142220" y="4043839"/>
                </a:cubicBezTo>
                <a:cubicBezTo>
                  <a:pt x="4133457" y="4063842"/>
                  <a:pt x="4128075" y="4083702"/>
                  <a:pt x="4127099" y="4103825"/>
                </a:cubicBezTo>
                <a:lnTo>
                  <a:pt x="4127099" y="4103826"/>
                </a:lnTo>
                <a:lnTo>
                  <a:pt x="4127099" y="4103826"/>
                </a:lnTo>
                <a:cubicBezTo>
                  <a:pt x="4126122" y="4123948"/>
                  <a:pt x="4129552" y="4144333"/>
                  <a:pt x="4138410" y="4165384"/>
                </a:cubicBezTo>
                <a:lnTo>
                  <a:pt x="4142315" y="4192388"/>
                </a:lnTo>
                <a:lnTo>
                  <a:pt x="4142220" y="4221391"/>
                </a:lnTo>
                <a:lnTo>
                  <a:pt x="4142220" y="4221391"/>
                </a:lnTo>
                <a:lnTo>
                  <a:pt x="4142220" y="4221392"/>
                </a:lnTo>
                <a:cubicBezTo>
                  <a:pt x="4142982" y="4232061"/>
                  <a:pt x="4143172" y="4243873"/>
                  <a:pt x="4147936" y="4253015"/>
                </a:cubicBezTo>
                <a:cubicBezTo>
                  <a:pt x="4160129" y="4277402"/>
                  <a:pt x="4175749" y="4300071"/>
                  <a:pt x="4187752" y="4324646"/>
                </a:cubicBezTo>
                <a:lnTo>
                  <a:pt x="4196706" y="4363891"/>
                </a:lnTo>
                <a:lnTo>
                  <a:pt x="4195944" y="4482004"/>
                </a:lnTo>
                <a:cubicBezTo>
                  <a:pt x="4193276" y="4546776"/>
                  <a:pt x="4192704" y="4612500"/>
                  <a:pt x="4135934" y="4659174"/>
                </a:cubicBezTo>
                <a:cubicBezTo>
                  <a:pt x="4131362" y="4662986"/>
                  <a:pt x="4128694" y="4671176"/>
                  <a:pt x="4127932" y="4677655"/>
                </a:cubicBezTo>
                <a:cubicBezTo>
                  <a:pt x="4124313" y="4707564"/>
                  <a:pt x="4123931" y="4738235"/>
                  <a:pt x="4118025" y="4767764"/>
                </a:cubicBezTo>
                <a:cubicBezTo>
                  <a:pt x="4115644" y="4779575"/>
                  <a:pt x="4114835" y="4790387"/>
                  <a:pt x="4116716" y="4800483"/>
                </a:cubicBezTo>
                <a:lnTo>
                  <a:pt x="4116716" y="4800483"/>
                </a:lnTo>
                <a:lnTo>
                  <a:pt x="4116716" y="4800484"/>
                </a:lnTo>
                <a:cubicBezTo>
                  <a:pt x="4118597" y="4810581"/>
                  <a:pt x="4123170" y="4819964"/>
                  <a:pt x="4131552" y="4828917"/>
                </a:cubicBezTo>
                <a:cubicBezTo>
                  <a:pt x="4142601" y="4840633"/>
                  <a:pt x="4151364" y="4853636"/>
                  <a:pt x="4156484" y="4867614"/>
                </a:cubicBezTo>
                <a:lnTo>
                  <a:pt x="4161262" y="4889275"/>
                </a:lnTo>
                <a:lnTo>
                  <a:pt x="4159557" y="4912168"/>
                </a:lnTo>
                <a:cubicBezTo>
                  <a:pt x="4157842" y="4919978"/>
                  <a:pt x="4157485" y="4927122"/>
                  <a:pt x="4158155" y="4933804"/>
                </a:cubicBezTo>
                <a:lnTo>
                  <a:pt x="4158155" y="4933805"/>
                </a:lnTo>
                <a:lnTo>
                  <a:pt x="4158155" y="4933805"/>
                </a:lnTo>
                <a:cubicBezTo>
                  <a:pt x="4160163" y="4953853"/>
                  <a:pt x="4171415" y="4969749"/>
                  <a:pt x="4182989" y="4987038"/>
                </a:cubicBezTo>
                <a:cubicBezTo>
                  <a:pt x="4194228" y="5003802"/>
                  <a:pt x="4208326" y="5022853"/>
                  <a:pt x="4209468" y="5041522"/>
                </a:cubicBezTo>
                <a:cubicBezTo>
                  <a:pt x="4210706" y="5062669"/>
                  <a:pt x="4221137" y="5082339"/>
                  <a:pt x="4228472" y="5102461"/>
                </a:cubicBezTo>
                <a:lnTo>
                  <a:pt x="4235616" y="5133225"/>
                </a:lnTo>
                <a:lnTo>
                  <a:pt x="4228901" y="5166113"/>
                </a:lnTo>
                <a:lnTo>
                  <a:pt x="4228901" y="5166114"/>
                </a:lnTo>
                <a:lnTo>
                  <a:pt x="4228901" y="5166114"/>
                </a:lnTo>
                <a:cubicBezTo>
                  <a:pt x="4228139" y="5167638"/>
                  <a:pt x="4228711" y="5169781"/>
                  <a:pt x="4229592" y="5172091"/>
                </a:cubicBezTo>
                <a:lnTo>
                  <a:pt x="4232139" y="5179068"/>
                </a:lnTo>
                <a:lnTo>
                  <a:pt x="4231973" y="5229433"/>
                </a:lnTo>
                <a:cubicBezTo>
                  <a:pt x="4228139" y="5245268"/>
                  <a:pt x="4220423" y="5259937"/>
                  <a:pt x="4208516" y="5272796"/>
                </a:cubicBezTo>
                <a:cubicBezTo>
                  <a:pt x="4185226" y="5298086"/>
                  <a:pt x="4177689" y="5325412"/>
                  <a:pt x="4179637" y="5355014"/>
                </a:cubicBezTo>
                <a:lnTo>
                  <a:pt x="4179637" y="5355014"/>
                </a:lnTo>
                <a:lnTo>
                  <a:pt x="4179637" y="5355015"/>
                </a:lnTo>
                <a:cubicBezTo>
                  <a:pt x="4180286" y="5364883"/>
                  <a:pt x="4181989" y="5375003"/>
                  <a:pt x="4184513" y="5385385"/>
                </a:cubicBezTo>
                <a:cubicBezTo>
                  <a:pt x="4187752" y="5398722"/>
                  <a:pt x="4190038" y="5412058"/>
                  <a:pt x="4192704" y="5425583"/>
                </a:cubicBezTo>
                <a:cubicBezTo>
                  <a:pt x="4196514" y="5443871"/>
                  <a:pt x="4200516" y="5462352"/>
                  <a:pt x="4204326" y="5480638"/>
                </a:cubicBezTo>
                <a:lnTo>
                  <a:pt x="4208850" y="5507668"/>
                </a:lnTo>
                <a:lnTo>
                  <a:pt x="4206630" y="5520422"/>
                </a:lnTo>
                <a:cubicBezTo>
                  <a:pt x="4204993" y="5524467"/>
                  <a:pt x="4202326" y="5528265"/>
                  <a:pt x="4198230" y="5531693"/>
                </a:cubicBezTo>
                <a:cubicBezTo>
                  <a:pt x="4191181" y="5537600"/>
                  <a:pt x="4187989" y="5542649"/>
                  <a:pt x="4188085" y="5547578"/>
                </a:cubicBezTo>
                <a:lnTo>
                  <a:pt x="4188085" y="5547578"/>
                </a:lnTo>
                <a:lnTo>
                  <a:pt x="4188085" y="5547579"/>
                </a:lnTo>
                <a:cubicBezTo>
                  <a:pt x="4188180" y="5552508"/>
                  <a:pt x="4191562" y="5557318"/>
                  <a:pt x="4197658" y="5562747"/>
                </a:cubicBezTo>
                <a:cubicBezTo>
                  <a:pt x="4240331" y="5600468"/>
                  <a:pt x="4267002" y="5646190"/>
                  <a:pt x="4268906" y="5704484"/>
                </a:cubicBezTo>
                <a:cubicBezTo>
                  <a:pt x="4269288" y="5716486"/>
                  <a:pt x="4271954" y="5728679"/>
                  <a:pt x="4274812" y="5740489"/>
                </a:cubicBezTo>
                <a:cubicBezTo>
                  <a:pt x="4276527" y="5747729"/>
                  <a:pt x="4278433" y="5756494"/>
                  <a:pt x="4283577" y="5760874"/>
                </a:cubicBezTo>
                <a:cubicBezTo>
                  <a:pt x="4322820" y="5794975"/>
                  <a:pt x="4350063" y="5837458"/>
                  <a:pt x="4371972" y="5883752"/>
                </a:cubicBezTo>
                <a:cubicBezTo>
                  <a:pt x="4375877" y="5892038"/>
                  <a:pt x="4379782" y="5900611"/>
                  <a:pt x="4382997" y="5909351"/>
                </a:cubicBezTo>
                <a:lnTo>
                  <a:pt x="4389878" y="5935950"/>
                </a:lnTo>
                <a:lnTo>
                  <a:pt x="4389712" y="5964477"/>
                </a:lnTo>
                <a:cubicBezTo>
                  <a:pt x="4388783" y="5974097"/>
                  <a:pt x="4387306" y="5983766"/>
                  <a:pt x="4386258" y="5993291"/>
                </a:cubicBezTo>
                <a:cubicBezTo>
                  <a:pt x="4385116" y="6004531"/>
                  <a:pt x="4385306" y="6017485"/>
                  <a:pt x="4379782" y="6026440"/>
                </a:cubicBezTo>
                <a:cubicBezTo>
                  <a:pt x="4362445" y="6054825"/>
                  <a:pt x="4343777" y="6082258"/>
                  <a:pt x="4323582" y="6108738"/>
                </a:cubicBezTo>
                <a:cubicBezTo>
                  <a:pt x="4314914" y="6120074"/>
                  <a:pt x="4309961" y="6126884"/>
                  <a:pt x="4309890" y="6133314"/>
                </a:cubicBezTo>
                <a:lnTo>
                  <a:pt x="4309890" y="6133315"/>
                </a:lnTo>
                <a:lnTo>
                  <a:pt x="4309890" y="6133315"/>
                </a:lnTo>
                <a:cubicBezTo>
                  <a:pt x="4309818" y="6139745"/>
                  <a:pt x="4314629" y="6145793"/>
                  <a:pt x="4325488" y="6155603"/>
                </a:cubicBezTo>
                <a:cubicBezTo>
                  <a:pt x="4347777" y="6175798"/>
                  <a:pt x="4359397" y="6200945"/>
                  <a:pt x="4364159" y="6228757"/>
                </a:cubicBezTo>
                <a:lnTo>
                  <a:pt x="4381496" y="6361540"/>
                </a:lnTo>
                <a:lnTo>
                  <a:pt x="4381289" y="6365204"/>
                </a:lnTo>
                <a:lnTo>
                  <a:pt x="4380007" y="6387910"/>
                </a:lnTo>
                <a:lnTo>
                  <a:pt x="4378243" y="6391549"/>
                </a:lnTo>
                <a:lnTo>
                  <a:pt x="4370589" y="6407332"/>
                </a:lnTo>
                <a:lnTo>
                  <a:pt x="4370589" y="6407333"/>
                </a:lnTo>
                <a:lnTo>
                  <a:pt x="4378243" y="6391549"/>
                </a:lnTo>
                <a:lnTo>
                  <a:pt x="4380008" y="6387910"/>
                </a:lnTo>
                <a:lnTo>
                  <a:pt x="4381289" y="6365204"/>
                </a:lnTo>
                <a:lnTo>
                  <a:pt x="4381496" y="6361540"/>
                </a:lnTo>
                <a:lnTo>
                  <a:pt x="4381496" y="6361540"/>
                </a:lnTo>
                <a:lnTo>
                  <a:pt x="4381496" y="6361539"/>
                </a:lnTo>
                <a:cubicBezTo>
                  <a:pt x="4377876" y="6317151"/>
                  <a:pt x="4371590" y="6272764"/>
                  <a:pt x="4364159" y="6228756"/>
                </a:cubicBezTo>
                <a:cubicBezTo>
                  <a:pt x="4359397" y="6200944"/>
                  <a:pt x="4347777" y="6175797"/>
                  <a:pt x="4325488" y="6155602"/>
                </a:cubicBezTo>
                <a:cubicBezTo>
                  <a:pt x="4320059" y="6150697"/>
                  <a:pt x="4316141" y="6146732"/>
                  <a:pt x="4313590" y="6143190"/>
                </a:cubicBezTo>
                <a:lnTo>
                  <a:pt x="4309890" y="6133315"/>
                </a:lnTo>
                <a:lnTo>
                  <a:pt x="4323582" y="6108739"/>
                </a:lnTo>
                <a:cubicBezTo>
                  <a:pt x="4343777" y="6082259"/>
                  <a:pt x="4362445" y="6054826"/>
                  <a:pt x="4379782" y="6026441"/>
                </a:cubicBezTo>
                <a:cubicBezTo>
                  <a:pt x="4385306" y="6017486"/>
                  <a:pt x="4385116" y="6004532"/>
                  <a:pt x="4386258" y="5993292"/>
                </a:cubicBezTo>
                <a:cubicBezTo>
                  <a:pt x="4388354" y="5974241"/>
                  <a:pt x="4392164" y="5954618"/>
                  <a:pt x="4389878" y="5935950"/>
                </a:cubicBezTo>
                <a:lnTo>
                  <a:pt x="4389878" y="5935950"/>
                </a:lnTo>
                <a:lnTo>
                  <a:pt x="4389878" y="5935949"/>
                </a:lnTo>
                <a:cubicBezTo>
                  <a:pt x="4387592" y="5918042"/>
                  <a:pt x="4379782" y="5900323"/>
                  <a:pt x="4371972" y="5883751"/>
                </a:cubicBezTo>
                <a:cubicBezTo>
                  <a:pt x="4350063" y="5837457"/>
                  <a:pt x="4322820" y="5794974"/>
                  <a:pt x="4283577" y="5760873"/>
                </a:cubicBezTo>
                <a:cubicBezTo>
                  <a:pt x="4278433" y="5756493"/>
                  <a:pt x="4276527" y="5747728"/>
                  <a:pt x="4274812" y="5740488"/>
                </a:cubicBezTo>
                <a:cubicBezTo>
                  <a:pt x="4271954" y="5728678"/>
                  <a:pt x="4269288" y="5716485"/>
                  <a:pt x="4268906" y="5704483"/>
                </a:cubicBezTo>
                <a:cubicBezTo>
                  <a:pt x="4267002" y="5646189"/>
                  <a:pt x="4240331" y="5600467"/>
                  <a:pt x="4197658" y="5562746"/>
                </a:cubicBezTo>
                <a:lnTo>
                  <a:pt x="4188085" y="5547578"/>
                </a:lnTo>
                <a:lnTo>
                  <a:pt x="4198230" y="5531694"/>
                </a:lnTo>
                <a:cubicBezTo>
                  <a:pt x="4206421" y="5524837"/>
                  <a:pt x="4208898" y="5516503"/>
                  <a:pt x="4208850" y="5507668"/>
                </a:cubicBezTo>
                <a:lnTo>
                  <a:pt x="4208850" y="5507668"/>
                </a:lnTo>
                <a:lnTo>
                  <a:pt x="4208850" y="5507667"/>
                </a:lnTo>
                <a:cubicBezTo>
                  <a:pt x="4208803" y="5498832"/>
                  <a:pt x="4206231" y="5489497"/>
                  <a:pt x="4204326" y="5480637"/>
                </a:cubicBezTo>
                <a:cubicBezTo>
                  <a:pt x="4200516" y="5462351"/>
                  <a:pt x="4196514" y="5443870"/>
                  <a:pt x="4192704" y="5425582"/>
                </a:cubicBezTo>
                <a:cubicBezTo>
                  <a:pt x="4190038" y="5412057"/>
                  <a:pt x="4187752" y="5398721"/>
                  <a:pt x="4184513" y="5385384"/>
                </a:cubicBezTo>
                <a:lnTo>
                  <a:pt x="4179637" y="5355014"/>
                </a:lnTo>
                <a:lnTo>
                  <a:pt x="4181083" y="5326163"/>
                </a:lnTo>
                <a:cubicBezTo>
                  <a:pt x="4184464" y="5307422"/>
                  <a:pt x="4192990" y="5289657"/>
                  <a:pt x="4208516" y="5272797"/>
                </a:cubicBezTo>
                <a:cubicBezTo>
                  <a:pt x="4232329" y="5247079"/>
                  <a:pt x="4239379" y="5214122"/>
                  <a:pt x="4232139" y="5179068"/>
                </a:cubicBezTo>
                <a:lnTo>
                  <a:pt x="4232139" y="5179068"/>
                </a:lnTo>
                <a:lnTo>
                  <a:pt x="4232139" y="5179067"/>
                </a:lnTo>
                <a:cubicBezTo>
                  <a:pt x="4231663" y="5176876"/>
                  <a:pt x="4230473" y="5174400"/>
                  <a:pt x="4229592" y="5172090"/>
                </a:cubicBezTo>
                <a:lnTo>
                  <a:pt x="4228901" y="5166114"/>
                </a:lnTo>
                <a:lnTo>
                  <a:pt x="4235616" y="5133225"/>
                </a:lnTo>
                <a:lnTo>
                  <a:pt x="4235616" y="5133225"/>
                </a:lnTo>
                <a:lnTo>
                  <a:pt x="4235616" y="5133224"/>
                </a:lnTo>
                <a:cubicBezTo>
                  <a:pt x="4233865" y="5101639"/>
                  <a:pt x="4211325" y="5073241"/>
                  <a:pt x="4209468" y="5041521"/>
                </a:cubicBezTo>
                <a:cubicBezTo>
                  <a:pt x="4208326" y="5022852"/>
                  <a:pt x="4194228" y="5003801"/>
                  <a:pt x="4182989" y="4987037"/>
                </a:cubicBezTo>
                <a:cubicBezTo>
                  <a:pt x="4175273" y="4975511"/>
                  <a:pt x="4167700" y="4964604"/>
                  <a:pt x="4162914" y="4952673"/>
                </a:cubicBezTo>
                <a:lnTo>
                  <a:pt x="4158155" y="4933805"/>
                </a:lnTo>
                <a:lnTo>
                  <a:pt x="4159557" y="4912169"/>
                </a:lnTo>
                <a:cubicBezTo>
                  <a:pt x="4161319" y="4904358"/>
                  <a:pt x="4161831" y="4896714"/>
                  <a:pt x="4161262" y="4889276"/>
                </a:cubicBezTo>
                <a:lnTo>
                  <a:pt x="4161262" y="4889275"/>
                </a:lnTo>
                <a:lnTo>
                  <a:pt x="4161262" y="4889275"/>
                </a:lnTo>
                <a:cubicBezTo>
                  <a:pt x="4159556" y="4866958"/>
                  <a:pt x="4148126" y="4846490"/>
                  <a:pt x="4131552" y="4828916"/>
                </a:cubicBezTo>
                <a:lnTo>
                  <a:pt x="4116716" y="4800483"/>
                </a:lnTo>
                <a:lnTo>
                  <a:pt x="4118025" y="4767765"/>
                </a:lnTo>
                <a:cubicBezTo>
                  <a:pt x="4123931" y="4738236"/>
                  <a:pt x="4124313" y="4707565"/>
                  <a:pt x="4127932" y="4677656"/>
                </a:cubicBezTo>
                <a:cubicBezTo>
                  <a:pt x="4128694" y="4671177"/>
                  <a:pt x="4131362" y="4662987"/>
                  <a:pt x="4135934" y="4659175"/>
                </a:cubicBezTo>
                <a:cubicBezTo>
                  <a:pt x="4192704" y="4612501"/>
                  <a:pt x="4193276" y="4546777"/>
                  <a:pt x="4195944" y="4482005"/>
                </a:cubicBezTo>
                <a:cubicBezTo>
                  <a:pt x="4197658" y="4442762"/>
                  <a:pt x="4197658" y="4403326"/>
                  <a:pt x="4196706" y="4363891"/>
                </a:cubicBezTo>
                <a:lnTo>
                  <a:pt x="4196706" y="4363891"/>
                </a:lnTo>
                <a:lnTo>
                  <a:pt x="4196706" y="4363890"/>
                </a:lnTo>
                <a:cubicBezTo>
                  <a:pt x="4196514" y="4350554"/>
                  <a:pt x="4193466" y="4336457"/>
                  <a:pt x="4187752" y="4324645"/>
                </a:cubicBezTo>
                <a:cubicBezTo>
                  <a:pt x="4175749" y="4300070"/>
                  <a:pt x="4160129" y="4277401"/>
                  <a:pt x="4147936" y="4253014"/>
                </a:cubicBezTo>
                <a:lnTo>
                  <a:pt x="4142220" y="4221391"/>
                </a:lnTo>
                <a:lnTo>
                  <a:pt x="4142315" y="4192388"/>
                </a:lnTo>
                <a:lnTo>
                  <a:pt x="4142315" y="4192388"/>
                </a:lnTo>
                <a:lnTo>
                  <a:pt x="4142315" y="4192387"/>
                </a:lnTo>
                <a:cubicBezTo>
                  <a:pt x="4142411" y="4182767"/>
                  <a:pt x="4141839" y="4173480"/>
                  <a:pt x="4138410" y="4165383"/>
                </a:cubicBezTo>
                <a:cubicBezTo>
                  <a:pt x="4133981" y="4154857"/>
                  <a:pt x="4130909" y="4144498"/>
                  <a:pt x="4129066" y="4134256"/>
                </a:cubicBezTo>
                <a:lnTo>
                  <a:pt x="4127099" y="4103826"/>
                </a:lnTo>
                <a:lnTo>
                  <a:pt x="4142220" y="4043840"/>
                </a:lnTo>
                <a:cubicBezTo>
                  <a:pt x="4154508" y="4015835"/>
                  <a:pt x="4160175" y="3988593"/>
                  <a:pt x="4157913" y="3962160"/>
                </a:cubicBezTo>
                <a:lnTo>
                  <a:pt x="4157913" y="3962160"/>
                </a:lnTo>
                <a:lnTo>
                  <a:pt x="4157913" y="3962159"/>
                </a:lnTo>
                <a:cubicBezTo>
                  <a:pt x="4155651" y="3935727"/>
                  <a:pt x="4145460" y="3910104"/>
                  <a:pt x="4126028" y="3885338"/>
                </a:cubicBezTo>
                <a:cubicBezTo>
                  <a:pt x="4121646" y="3879766"/>
                  <a:pt x="4118884" y="3874229"/>
                  <a:pt x="4117425" y="3868764"/>
                </a:cubicBezTo>
                <a:lnTo>
                  <a:pt x="4116645" y="3852620"/>
                </a:lnTo>
                <a:lnTo>
                  <a:pt x="4130980" y="3822473"/>
                </a:lnTo>
                <a:cubicBezTo>
                  <a:pt x="4139172" y="3811614"/>
                  <a:pt x="4144316" y="3800897"/>
                  <a:pt x="4145911" y="3789777"/>
                </a:cubicBezTo>
                <a:lnTo>
                  <a:pt x="4145911" y="3789776"/>
                </a:lnTo>
                <a:lnTo>
                  <a:pt x="4145911" y="3789776"/>
                </a:lnTo>
                <a:cubicBezTo>
                  <a:pt x="4147507" y="3778655"/>
                  <a:pt x="4145554" y="3767130"/>
                  <a:pt x="4139554" y="3754652"/>
                </a:cubicBezTo>
                <a:lnTo>
                  <a:pt x="4139172" y="3734838"/>
                </a:lnTo>
                <a:lnTo>
                  <a:pt x="4143220" y="3680164"/>
                </a:lnTo>
                <a:lnTo>
                  <a:pt x="4143220" y="3680164"/>
                </a:lnTo>
                <a:lnTo>
                  <a:pt x="4143220" y="3680163"/>
                </a:lnTo>
                <a:cubicBezTo>
                  <a:pt x="4141696" y="3662494"/>
                  <a:pt x="4135458" y="3645682"/>
                  <a:pt x="4118979" y="3630632"/>
                </a:cubicBezTo>
                <a:cubicBezTo>
                  <a:pt x="4112501" y="3624725"/>
                  <a:pt x="4109835" y="3614819"/>
                  <a:pt x="4105453" y="3606817"/>
                </a:cubicBezTo>
                <a:cubicBezTo>
                  <a:pt x="4100976" y="3598435"/>
                  <a:pt x="4097725" y="3592232"/>
                  <a:pt x="4095707" y="3587174"/>
                </a:cubicBezTo>
                <a:lnTo>
                  <a:pt x="4093355" y="3574408"/>
                </a:lnTo>
                <a:lnTo>
                  <a:pt x="4098434" y="3562321"/>
                </a:lnTo>
                <a:cubicBezTo>
                  <a:pt x="4101369" y="3557716"/>
                  <a:pt x="4105548" y="3552191"/>
                  <a:pt x="4110977" y="3544714"/>
                </a:cubicBezTo>
                <a:cubicBezTo>
                  <a:pt x="4122407" y="3529091"/>
                  <a:pt x="4134028" y="3507564"/>
                  <a:pt x="4133076" y="3489468"/>
                </a:cubicBezTo>
                <a:cubicBezTo>
                  <a:pt x="4127362" y="3380306"/>
                  <a:pt x="4154794" y="3276481"/>
                  <a:pt x="4180703" y="3172655"/>
                </a:cubicBezTo>
                <a:cubicBezTo>
                  <a:pt x="4188705" y="3140650"/>
                  <a:pt x="4192943" y="3109026"/>
                  <a:pt x="4193158" y="3077402"/>
                </a:cubicBezTo>
                <a:lnTo>
                  <a:pt x="4193158" y="3077402"/>
                </a:lnTo>
                <a:lnTo>
                  <a:pt x="4193158" y="3077401"/>
                </a:lnTo>
                <a:cubicBezTo>
                  <a:pt x="4193372" y="3045777"/>
                  <a:pt x="4189562" y="3014153"/>
                  <a:pt x="4181465" y="2982148"/>
                </a:cubicBezTo>
                <a:lnTo>
                  <a:pt x="4177881" y="2947863"/>
                </a:lnTo>
                <a:lnTo>
                  <a:pt x="4182513" y="2914328"/>
                </a:lnTo>
                <a:cubicBezTo>
                  <a:pt x="4187561" y="2892181"/>
                  <a:pt x="4195753" y="2870416"/>
                  <a:pt x="4202420" y="2848794"/>
                </a:cubicBezTo>
                <a:cubicBezTo>
                  <a:pt x="4203753" y="2844317"/>
                  <a:pt x="4207039" y="2839983"/>
                  <a:pt x="4211111" y="2836173"/>
                </a:cubicBezTo>
                <a:close/>
                <a:moveTo>
                  <a:pt x="3726625" y="1508458"/>
                </a:moveTo>
                <a:lnTo>
                  <a:pt x="3698531" y="1596214"/>
                </a:lnTo>
                <a:cubicBezTo>
                  <a:pt x="3696054" y="1604979"/>
                  <a:pt x="3697579" y="1615837"/>
                  <a:pt x="3700436" y="1624981"/>
                </a:cubicBezTo>
                <a:cubicBezTo>
                  <a:pt x="3710152" y="1656224"/>
                  <a:pt x="3734537" y="1676037"/>
                  <a:pt x="3757017" y="1697754"/>
                </a:cubicBezTo>
                <a:cubicBezTo>
                  <a:pt x="3766924" y="1707280"/>
                  <a:pt x="3773972" y="1720424"/>
                  <a:pt x="3779686" y="1733189"/>
                </a:cubicBezTo>
                <a:cubicBezTo>
                  <a:pt x="3794357" y="1766336"/>
                  <a:pt x="3807501" y="1800247"/>
                  <a:pt x="3821407" y="1833776"/>
                </a:cubicBezTo>
                <a:cubicBezTo>
                  <a:pt x="3822741" y="1837014"/>
                  <a:pt x="3826170" y="1839680"/>
                  <a:pt x="3829028" y="1842159"/>
                </a:cubicBezTo>
                <a:cubicBezTo>
                  <a:pt x="3859129" y="1866923"/>
                  <a:pt x="3889418" y="1891498"/>
                  <a:pt x="3919519" y="1916455"/>
                </a:cubicBezTo>
                <a:cubicBezTo>
                  <a:pt x="3925233" y="1921217"/>
                  <a:pt x="3929425" y="1928077"/>
                  <a:pt x="3934949" y="1933220"/>
                </a:cubicBezTo>
                <a:cubicBezTo>
                  <a:pt x="3942569" y="1940460"/>
                  <a:pt x="3949810" y="1949604"/>
                  <a:pt x="3958954" y="1953414"/>
                </a:cubicBezTo>
                <a:cubicBezTo>
                  <a:pt x="3987719" y="1965225"/>
                  <a:pt x="4000103" y="1987895"/>
                  <a:pt x="4005437" y="2016470"/>
                </a:cubicBezTo>
                <a:cubicBezTo>
                  <a:pt x="4010390" y="2042571"/>
                  <a:pt x="4014582" y="2068670"/>
                  <a:pt x="4020296" y="2094579"/>
                </a:cubicBezTo>
                <a:cubicBezTo>
                  <a:pt x="4027154" y="2126202"/>
                  <a:pt x="4034584" y="2157637"/>
                  <a:pt x="4042967" y="2188880"/>
                </a:cubicBezTo>
                <a:cubicBezTo>
                  <a:pt x="4046587" y="2202405"/>
                  <a:pt x="4050777" y="2216693"/>
                  <a:pt x="4058207" y="2228315"/>
                </a:cubicBezTo>
                <a:cubicBezTo>
                  <a:pt x="4078782" y="2260891"/>
                  <a:pt x="4092688" y="2295754"/>
                  <a:pt x="4087164" y="2334045"/>
                </a:cubicBezTo>
                <a:cubicBezTo>
                  <a:pt x="4082782" y="2364716"/>
                  <a:pt x="4094022" y="2390435"/>
                  <a:pt x="4111549" y="2409486"/>
                </a:cubicBezTo>
                <a:cubicBezTo>
                  <a:pt x="4119503" y="2418155"/>
                  <a:pt x="4125016" y="2426977"/>
                  <a:pt x="4128650" y="2435913"/>
                </a:cubicBezTo>
                <a:lnTo>
                  <a:pt x="4134481" y="2463018"/>
                </a:lnTo>
                <a:lnTo>
                  <a:pt x="4132419" y="2490551"/>
                </a:lnTo>
                <a:cubicBezTo>
                  <a:pt x="4130791" y="2499773"/>
                  <a:pt x="4128410" y="2509024"/>
                  <a:pt x="4125838" y="2518264"/>
                </a:cubicBezTo>
                <a:cubicBezTo>
                  <a:pt x="4123171" y="2527790"/>
                  <a:pt x="4122027" y="2536457"/>
                  <a:pt x="4122194" y="2545006"/>
                </a:cubicBezTo>
                <a:lnTo>
                  <a:pt x="4122194" y="2545007"/>
                </a:lnTo>
                <a:lnTo>
                  <a:pt x="4122194" y="2545007"/>
                </a:lnTo>
                <a:cubicBezTo>
                  <a:pt x="4122360" y="2553556"/>
                  <a:pt x="4123837" y="2561986"/>
                  <a:pt x="4126408" y="2571035"/>
                </a:cubicBezTo>
                <a:cubicBezTo>
                  <a:pt x="4138410" y="2612946"/>
                  <a:pt x="4170987" y="2640951"/>
                  <a:pt x="4199562" y="2668002"/>
                </a:cubicBezTo>
                <a:cubicBezTo>
                  <a:pt x="4223947" y="2691055"/>
                  <a:pt x="4237663" y="2716964"/>
                  <a:pt x="4247952" y="2745349"/>
                </a:cubicBezTo>
                <a:lnTo>
                  <a:pt x="4247953" y="2745352"/>
                </a:lnTo>
                <a:lnTo>
                  <a:pt x="4253873" y="2778006"/>
                </a:lnTo>
                <a:lnTo>
                  <a:pt x="4253453" y="2785440"/>
                </a:lnTo>
                <a:lnTo>
                  <a:pt x="4243374" y="2811780"/>
                </a:lnTo>
                <a:lnTo>
                  <a:pt x="4243370" y="2811787"/>
                </a:lnTo>
                <a:lnTo>
                  <a:pt x="4243371" y="2811787"/>
                </a:lnTo>
                <a:lnTo>
                  <a:pt x="4243374" y="2811780"/>
                </a:lnTo>
                <a:lnTo>
                  <a:pt x="4253024" y="2793023"/>
                </a:lnTo>
                <a:lnTo>
                  <a:pt x="4253453" y="2785440"/>
                </a:lnTo>
                <a:lnTo>
                  <a:pt x="4254653" y="2782305"/>
                </a:lnTo>
                <a:lnTo>
                  <a:pt x="4253873" y="2778006"/>
                </a:lnTo>
                <a:lnTo>
                  <a:pt x="4254283" y="2770758"/>
                </a:lnTo>
                <a:lnTo>
                  <a:pt x="4247953" y="2745352"/>
                </a:lnTo>
                <a:lnTo>
                  <a:pt x="4247952" y="2745348"/>
                </a:lnTo>
                <a:cubicBezTo>
                  <a:pt x="4237663" y="2716963"/>
                  <a:pt x="4223947" y="2691054"/>
                  <a:pt x="4199562" y="2668001"/>
                </a:cubicBezTo>
                <a:cubicBezTo>
                  <a:pt x="4170987" y="2640950"/>
                  <a:pt x="4138410" y="2612945"/>
                  <a:pt x="4126408" y="2571034"/>
                </a:cubicBezTo>
                <a:lnTo>
                  <a:pt x="4122194" y="2545007"/>
                </a:lnTo>
                <a:lnTo>
                  <a:pt x="4125838" y="2518265"/>
                </a:lnTo>
                <a:cubicBezTo>
                  <a:pt x="4130981" y="2499786"/>
                  <a:pt x="4135363" y="2481259"/>
                  <a:pt x="4134481" y="2463018"/>
                </a:cubicBezTo>
                <a:lnTo>
                  <a:pt x="4134481" y="2463018"/>
                </a:lnTo>
                <a:lnTo>
                  <a:pt x="4134481" y="2463017"/>
                </a:lnTo>
                <a:cubicBezTo>
                  <a:pt x="4133600" y="2444777"/>
                  <a:pt x="4127457" y="2426822"/>
                  <a:pt x="4111549" y="2409485"/>
                </a:cubicBezTo>
                <a:cubicBezTo>
                  <a:pt x="4094022" y="2390434"/>
                  <a:pt x="4082782" y="2364715"/>
                  <a:pt x="4087164" y="2334044"/>
                </a:cubicBezTo>
                <a:cubicBezTo>
                  <a:pt x="4092688" y="2295753"/>
                  <a:pt x="4078782" y="2260890"/>
                  <a:pt x="4058207" y="2228314"/>
                </a:cubicBezTo>
                <a:cubicBezTo>
                  <a:pt x="4050777" y="2216692"/>
                  <a:pt x="4046587" y="2202404"/>
                  <a:pt x="4042967" y="2188879"/>
                </a:cubicBezTo>
                <a:cubicBezTo>
                  <a:pt x="4034584" y="2157636"/>
                  <a:pt x="4027154" y="2126201"/>
                  <a:pt x="4020296" y="2094578"/>
                </a:cubicBezTo>
                <a:cubicBezTo>
                  <a:pt x="4014582" y="2068669"/>
                  <a:pt x="4010390" y="2042570"/>
                  <a:pt x="4005437" y="2016469"/>
                </a:cubicBezTo>
                <a:cubicBezTo>
                  <a:pt x="4000103" y="1987894"/>
                  <a:pt x="3987719" y="1965224"/>
                  <a:pt x="3958954" y="1953413"/>
                </a:cubicBezTo>
                <a:cubicBezTo>
                  <a:pt x="3949810" y="1949603"/>
                  <a:pt x="3942569" y="1940459"/>
                  <a:pt x="3934949" y="1933219"/>
                </a:cubicBezTo>
                <a:cubicBezTo>
                  <a:pt x="3929425" y="1928076"/>
                  <a:pt x="3925233" y="1921216"/>
                  <a:pt x="3919519" y="1916454"/>
                </a:cubicBezTo>
                <a:cubicBezTo>
                  <a:pt x="3889418" y="1891497"/>
                  <a:pt x="3859129" y="1866922"/>
                  <a:pt x="3829028" y="1842158"/>
                </a:cubicBezTo>
                <a:cubicBezTo>
                  <a:pt x="3826170" y="1839679"/>
                  <a:pt x="3822741" y="1837013"/>
                  <a:pt x="3821407" y="1833775"/>
                </a:cubicBezTo>
                <a:cubicBezTo>
                  <a:pt x="3807501" y="1800246"/>
                  <a:pt x="3794358" y="1766335"/>
                  <a:pt x="3779686" y="1733188"/>
                </a:cubicBezTo>
                <a:cubicBezTo>
                  <a:pt x="3773972" y="1720423"/>
                  <a:pt x="3766924" y="1707279"/>
                  <a:pt x="3757018" y="1697753"/>
                </a:cubicBezTo>
                <a:cubicBezTo>
                  <a:pt x="3734538" y="1676036"/>
                  <a:pt x="3710152" y="1656223"/>
                  <a:pt x="3700436" y="1624980"/>
                </a:cubicBezTo>
                <a:cubicBezTo>
                  <a:pt x="3697580" y="1615836"/>
                  <a:pt x="3696055" y="1604978"/>
                  <a:pt x="3698532" y="1596213"/>
                </a:cubicBezTo>
                <a:close/>
                <a:moveTo>
                  <a:pt x="3751027" y="1453958"/>
                </a:moveTo>
                <a:lnTo>
                  <a:pt x="3745230" y="1459073"/>
                </a:lnTo>
                <a:lnTo>
                  <a:pt x="3745230" y="1459073"/>
                </a:lnTo>
                <a:lnTo>
                  <a:pt x="3745229" y="1459074"/>
                </a:lnTo>
                <a:lnTo>
                  <a:pt x="3736012" y="1481572"/>
                </a:lnTo>
                <a:lnTo>
                  <a:pt x="3745230" y="1459073"/>
                </a:lnTo>
                <a:close/>
                <a:moveTo>
                  <a:pt x="3764423" y="1268758"/>
                </a:moveTo>
                <a:cubicBezTo>
                  <a:pt x="3764875" y="1275402"/>
                  <a:pt x="3766447" y="1281689"/>
                  <a:pt x="3769590" y="1286070"/>
                </a:cubicBezTo>
                <a:cubicBezTo>
                  <a:pt x="3784163" y="1306930"/>
                  <a:pt x="3790403" y="1328553"/>
                  <a:pt x="3791927" y="1350628"/>
                </a:cubicBezTo>
                <a:lnTo>
                  <a:pt x="3786333" y="1413840"/>
                </a:lnTo>
                <a:lnTo>
                  <a:pt x="3791928" y="1350627"/>
                </a:lnTo>
                <a:cubicBezTo>
                  <a:pt x="3790403" y="1328552"/>
                  <a:pt x="3784164" y="1306930"/>
                  <a:pt x="3769590" y="1286069"/>
                </a:cubicBezTo>
                <a:close/>
                <a:moveTo>
                  <a:pt x="3706152" y="773035"/>
                </a:moveTo>
                <a:lnTo>
                  <a:pt x="3706152" y="773036"/>
                </a:lnTo>
                <a:cubicBezTo>
                  <a:pt x="3708438" y="800277"/>
                  <a:pt x="3711676" y="827330"/>
                  <a:pt x="3714152" y="854380"/>
                </a:cubicBezTo>
                <a:cubicBezTo>
                  <a:pt x="3716438" y="878957"/>
                  <a:pt x="3717200" y="903723"/>
                  <a:pt x="3745205" y="915344"/>
                </a:cubicBezTo>
                <a:cubicBezTo>
                  <a:pt x="3749587" y="917060"/>
                  <a:pt x="3752825" y="922774"/>
                  <a:pt x="3755683" y="927156"/>
                </a:cubicBezTo>
                <a:cubicBezTo>
                  <a:pt x="3799691" y="994786"/>
                  <a:pt x="3798547" y="1030981"/>
                  <a:pt x="3752063" y="1097088"/>
                </a:cubicBezTo>
                <a:cubicBezTo>
                  <a:pt x="3747301" y="1103946"/>
                  <a:pt x="3743871" y="1118614"/>
                  <a:pt x="3747681" y="1123186"/>
                </a:cubicBezTo>
                <a:cubicBezTo>
                  <a:pt x="3763493" y="1142618"/>
                  <a:pt x="3770542" y="1162954"/>
                  <a:pt x="3772400" y="1184029"/>
                </a:cubicBezTo>
                <a:cubicBezTo>
                  <a:pt x="3770542" y="1162954"/>
                  <a:pt x="3763494" y="1142617"/>
                  <a:pt x="3747682" y="1123185"/>
                </a:cubicBezTo>
                <a:cubicBezTo>
                  <a:pt x="3743872" y="1118613"/>
                  <a:pt x="3747302" y="1103945"/>
                  <a:pt x="3752064" y="1097087"/>
                </a:cubicBezTo>
                <a:cubicBezTo>
                  <a:pt x="3798548" y="1030980"/>
                  <a:pt x="3799692" y="994785"/>
                  <a:pt x="3755684" y="927155"/>
                </a:cubicBezTo>
                <a:cubicBezTo>
                  <a:pt x="3752826" y="922773"/>
                  <a:pt x="3749588" y="917059"/>
                  <a:pt x="3745206" y="915343"/>
                </a:cubicBezTo>
                <a:cubicBezTo>
                  <a:pt x="3717200" y="903722"/>
                  <a:pt x="3716438" y="878956"/>
                  <a:pt x="3714152" y="854379"/>
                </a:cubicBezTo>
                <a:close/>
                <a:moveTo>
                  <a:pt x="3761553" y="517851"/>
                </a:moveTo>
                <a:lnTo>
                  <a:pt x="3752635" y="556048"/>
                </a:lnTo>
                <a:cubicBezTo>
                  <a:pt x="3750539" y="564049"/>
                  <a:pt x="3745015" y="572623"/>
                  <a:pt x="3746157" y="580051"/>
                </a:cubicBezTo>
                <a:cubicBezTo>
                  <a:pt x="3749491" y="601579"/>
                  <a:pt x="3747062" y="622201"/>
                  <a:pt x="3742776" y="642538"/>
                </a:cubicBezTo>
                <a:lnTo>
                  <a:pt x="3730253" y="694928"/>
                </a:lnTo>
                <a:lnTo>
                  <a:pt x="3742777" y="642537"/>
                </a:lnTo>
                <a:cubicBezTo>
                  <a:pt x="3747063" y="622201"/>
                  <a:pt x="3749492" y="601578"/>
                  <a:pt x="3746158" y="580050"/>
                </a:cubicBezTo>
                <a:cubicBezTo>
                  <a:pt x="3745016" y="572622"/>
                  <a:pt x="3750540" y="564048"/>
                  <a:pt x="3752636" y="556047"/>
                </a:cubicBezTo>
                <a:close/>
                <a:moveTo>
                  <a:pt x="3774848" y="298169"/>
                </a:moveTo>
                <a:lnTo>
                  <a:pt x="3760065" y="313534"/>
                </a:lnTo>
                <a:cubicBezTo>
                  <a:pt x="3755873" y="316390"/>
                  <a:pt x="3758159" y="330299"/>
                  <a:pt x="3759493" y="338871"/>
                </a:cubicBezTo>
                <a:cubicBezTo>
                  <a:pt x="3760922" y="348396"/>
                  <a:pt x="3763447" y="357874"/>
                  <a:pt x="3765590" y="367328"/>
                </a:cubicBezTo>
                <a:lnTo>
                  <a:pt x="3769400" y="395640"/>
                </a:lnTo>
                <a:cubicBezTo>
                  <a:pt x="3769590" y="376781"/>
                  <a:pt x="3762352" y="357921"/>
                  <a:pt x="3759494" y="338870"/>
                </a:cubicBezTo>
                <a:cubicBezTo>
                  <a:pt x="3758160" y="330298"/>
                  <a:pt x="3755874" y="316389"/>
                  <a:pt x="3760066" y="313533"/>
                </a:cubicBezTo>
                <a:close/>
                <a:moveTo>
                  <a:pt x="3782393" y="281568"/>
                </a:moveTo>
                <a:lnTo>
                  <a:pt x="3777498" y="295415"/>
                </a:lnTo>
                <a:lnTo>
                  <a:pt x="3777499" y="295415"/>
                </a:lnTo>
                <a:close/>
                <a:moveTo>
                  <a:pt x="3769073" y="24486"/>
                </a:moveTo>
                <a:lnTo>
                  <a:pt x="3766810" y="74129"/>
                </a:lnTo>
                <a:cubicBezTo>
                  <a:pt x="3767733" y="91492"/>
                  <a:pt x="3770043" y="108703"/>
                  <a:pt x="3772734" y="125861"/>
                </a:cubicBezTo>
                <a:lnTo>
                  <a:pt x="3777129" y="153387"/>
                </a:lnTo>
                <a:lnTo>
                  <a:pt x="3785402" y="228944"/>
                </a:lnTo>
                <a:lnTo>
                  <a:pt x="3785402" y="228949"/>
                </a:lnTo>
                <a:lnTo>
                  <a:pt x="3785402" y="228948"/>
                </a:lnTo>
                <a:lnTo>
                  <a:pt x="3785402" y="228944"/>
                </a:lnTo>
                <a:lnTo>
                  <a:pt x="3780943" y="177271"/>
                </a:lnTo>
                <a:lnTo>
                  <a:pt x="3777129" y="153387"/>
                </a:lnTo>
                <a:lnTo>
                  <a:pt x="3776930" y="151569"/>
                </a:lnTo>
                <a:cubicBezTo>
                  <a:pt x="3772700" y="125876"/>
                  <a:pt x="3768195" y="100174"/>
                  <a:pt x="3766811" y="74129"/>
                </a:cubicBezTo>
                <a:close/>
                <a:moveTo>
                  <a:pt x="3766492" y="0"/>
                </a:moveTo>
                <a:lnTo>
                  <a:pt x="4230600" y="0"/>
                </a:lnTo>
                <a:lnTo>
                  <a:pt x="4229473" y="2817"/>
                </a:lnTo>
                <a:cubicBezTo>
                  <a:pt x="4221091" y="21486"/>
                  <a:pt x="4218423" y="43012"/>
                  <a:pt x="4215374" y="63587"/>
                </a:cubicBezTo>
                <a:cubicBezTo>
                  <a:pt x="4209850" y="101308"/>
                  <a:pt x="4206420" y="139219"/>
                  <a:pt x="4201468" y="176939"/>
                </a:cubicBezTo>
                <a:cubicBezTo>
                  <a:pt x="4200324" y="184941"/>
                  <a:pt x="4198230" y="194085"/>
                  <a:pt x="4193466" y="200182"/>
                </a:cubicBezTo>
                <a:cubicBezTo>
                  <a:pt x="4161461" y="241901"/>
                  <a:pt x="4152508" y="292579"/>
                  <a:pt x="4155554" y="340774"/>
                </a:cubicBezTo>
                <a:cubicBezTo>
                  <a:pt x="4157843" y="378686"/>
                  <a:pt x="4159557" y="415835"/>
                  <a:pt x="4156319" y="453364"/>
                </a:cubicBezTo>
                <a:cubicBezTo>
                  <a:pt x="4156127" y="456222"/>
                  <a:pt x="4156509" y="460032"/>
                  <a:pt x="4158033" y="462126"/>
                </a:cubicBezTo>
                <a:cubicBezTo>
                  <a:pt x="4168129" y="475081"/>
                  <a:pt x="4168891" y="488607"/>
                  <a:pt x="4170605" y="505182"/>
                </a:cubicBezTo>
                <a:cubicBezTo>
                  <a:pt x="4173083" y="528615"/>
                  <a:pt x="4171367" y="550141"/>
                  <a:pt x="4167177" y="571860"/>
                </a:cubicBezTo>
                <a:cubicBezTo>
                  <a:pt x="4164129" y="587672"/>
                  <a:pt x="4157843" y="603673"/>
                  <a:pt x="4149840" y="617772"/>
                </a:cubicBezTo>
                <a:cubicBezTo>
                  <a:pt x="4138600" y="637392"/>
                  <a:pt x="4134220" y="656255"/>
                  <a:pt x="4149078" y="674923"/>
                </a:cubicBezTo>
                <a:cubicBezTo>
                  <a:pt x="4164891" y="695116"/>
                  <a:pt x="4159367" y="717977"/>
                  <a:pt x="4159937" y="740268"/>
                </a:cubicBezTo>
                <a:cubicBezTo>
                  <a:pt x="4160129" y="749982"/>
                  <a:pt x="4159747" y="760270"/>
                  <a:pt x="4162223" y="769605"/>
                </a:cubicBezTo>
                <a:cubicBezTo>
                  <a:pt x="4169273" y="796655"/>
                  <a:pt x="4179941" y="822756"/>
                  <a:pt x="4184703" y="850189"/>
                </a:cubicBezTo>
                <a:cubicBezTo>
                  <a:pt x="4187370" y="865430"/>
                  <a:pt x="4182607" y="882384"/>
                  <a:pt x="4179179" y="898198"/>
                </a:cubicBezTo>
                <a:cubicBezTo>
                  <a:pt x="4175559" y="914200"/>
                  <a:pt x="4170035" y="930011"/>
                  <a:pt x="4164319" y="945444"/>
                </a:cubicBezTo>
                <a:cubicBezTo>
                  <a:pt x="4160509" y="955920"/>
                  <a:pt x="4156889" y="967350"/>
                  <a:pt x="4150030" y="975733"/>
                </a:cubicBezTo>
                <a:cubicBezTo>
                  <a:pt x="4134410" y="994785"/>
                  <a:pt x="4131742" y="1014406"/>
                  <a:pt x="4139934" y="1036887"/>
                </a:cubicBezTo>
                <a:cubicBezTo>
                  <a:pt x="4141268" y="1040315"/>
                  <a:pt x="4141268" y="1044315"/>
                  <a:pt x="4141458" y="1048125"/>
                </a:cubicBezTo>
                <a:cubicBezTo>
                  <a:pt x="4145458" y="1109091"/>
                  <a:pt x="4147936" y="1170051"/>
                  <a:pt x="4154032" y="1230633"/>
                </a:cubicBezTo>
                <a:cubicBezTo>
                  <a:pt x="4156509" y="1255206"/>
                  <a:pt x="4167367" y="1278829"/>
                  <a:pt x="4174225" y="1303024"/>
                </a:cubicBezTo>
                <a:cubicBezTo>
                  <a:pt x="4175559" y="1307978"/>
                  <a:pt x="4177655" y="1313504"/>
                  <a:pt x="4176701" y="1318456"/>
                </a:cubicBezTo>
                <a:cubicBezTo>
                  <a:pt x="4167177" y="1372368"/>
                  <a:pt x="4181083" y="1422854"/>
                  <a:pt x="4199372" y="1472575"/>
                </a:cubicBezTo>
                <a:cubicBezTo>
                  <a:pt x="4201278" y="1477717"/>
                  <a:pt x="4200706" y="1484004"/>
                  <a:pt x="4200324" y="1489720"/>
                </a:cubicBezTo>
                <a:cubicBezTo>
                  <a:pt x="4198992" y="1505724"/>
                  <a:pt x="4192324" y="1523059"/>
                  <a:pt x="4196324" y="1537537"/>
                </a:cubicBezTo>
                <a:cubicBezTo>
                  <a:pt x="4207374" y="1576019"/>
                  <a:pt x="4220709" y="1614120"/>
                  <a:pt x="4237473" y="1650317"/>
                </a:cubicBezTo>
                <a:cubicBezTo>
                  <a:pt x="4254428" y="1687086"/>
                  <a:pt x="4268716" y="1721185"/>
                  <a:pt x="4251572" y="1763287"/>
                </a:cubicBezTo>
                <a:cubicBezTo>
                  <a:pt x="4244331" y="1781194"/>
                  <a:pt x="4249476" y="1804816"/>
                  <a:pt x="4251380" y="1825393"/>
                </a:cubicBezTo>
                <a:cubicBezTo>
                  <a:pt x="4252904" y="1840441"/>
                  <a:pt x="4261478" y="1854920"/>
                  <a:pt x="4261478" y="1869780"/>
                </a:cubicBezTo>
                <a:cubicBezTo>
                  <a:pt x="4261478" y="1909408"/>
                  <a:pt x="4271574" y="1944649"/>
                  <a:pt x="4292149" y="1978940"/>
                </a:cubicBezTo>
                <a:cubicBezTo>
                  <a:pt x="4300149" y="1992279"/>
                  <a:pt x="4294815" y="2013043"/>
                  <a:pt x="4296911" y="2030378"/>
                </a:cubicBezTo>
                <a:cubicBezTo>
                  <a:pt x="4299387" y="2048668"/>
                  <a:pt x="4301673" y="2067525"/>
                  <a:pt x="4307200" y="2085054"/>
                </a:cubicBezTo>
                <a:cubicBezTo>
                  <a:pt x="4321678" y="2130393"/>
                  <a:pt x="4338061" y="2175163"/>
                  <a:pt x="4353301" y="2220312"/>
                </a:cubicBezTo>
                <a:cubicBezTo>
                  <a:pt x="4365876" y="2257459"/>
                  <a:pt x="4355969" y="2294039"/>
                  <a:pt x="4350635" y="2330806"/>
                </a:cubicBezTo>
                <a:cubicBezTo>
                  <a:pt x="4347205" y="2353859"/>
                  <a:pt x="4339013" y="2375383"/>
                  <a:pt x="4351205" y="2401292"/>
                </a:cubicBezTo>
                <a:cubicBezTo>
                  <a:pt x="4362827" y="2426059"/>
                  <a:pt x="4360159" y="2457492"/>
                  <a:pt x="4366446" y="2485307"/>
                </a:cubicBezTo>
                <a:cubicBezTo>
                  <a:pt x="4371780" y="2508742"/>
                  <a:pt x="4380354" y="2531409"/>
                  <a:pt x="4388736" y="2554079"/>
                </a:cubicBezTo>
                <a:cubicBezTo>
                  <a:pt x="4400167" y="2584942"/>
                  <a:pt x="4412167" y="2615421"/>
                  <a:pt x="4406453" y="2649143"/>
                </a:cubicBezTo>
                <a:cubicBezTo>
                  <a:pt x="4399975" y="2687436"/>
                  <a:pt x="4424359" y="2713723"/>
                  <a:pt x="4440554" y="2743826"/>
                </a:cubicBezTo>
                <a:cubicBezTo>
                  <a:pt x="4451602" y="2764590"/>
                  <a:pt x="4459795" y="2787259"/>
                  <a:pt x="4466653" y="2809930"/>
                </a:cubicBezTo>
                <a:cubicBezTo>
                  <a:pt x="4475607" y="2840219"/>
                  <a:pt x="4480941" y="2871462"/>
                  <a:pt x="4489704" y="2901943"/>
                </a:cubicBezTo>
                <a:cubicBezTo>
                  <a:pt x="4502848" y="2948047"/>
                  <a:pt x="4513136" y="2994722"/>
                  <a:pt x="4505896" y="3042728"/>
                </a:cubicBezTo>
                <a:cubicBezTo>
                  <a:pt x="4502658" y="3064827"/>
                  <a:pt x="4502848" y="3085403"/>
                  <a:pt x="4507612" y="3107500"/>
                </a:cubicBezTo>
                <a:cubicBezTo>
                  <a:pt x="4515422" y="3143695"/>
                  <a:pt x="4516375" y="3180844"/>
                  <a:pt x="4545521" y="3209993"/>
                </a:cubicBezTo>
                <a:cubicBezTo>
                  <a:pt x="4555810" y="3220280"/>
                  <a:pt x="4558476" y="3238758"/>
                  <a:pt x="4563810" y="3253809"/>
                </a:cubicBezTo>
                <a:cubicBezTo>
                  <a:pt x="4570098" y="3271145"/>
                  <a:pt x="4566858" y="3283908"/>
                  <a:pt x="4548570" y="3293244"/>
                </a:cubicBezTo>
                <a:cubicBezTo>
                  <a:pt x="4540379" y="3297434"/>
                  <a:pt x="4532377" y="3309437"/>
                  <a:pt x="4531043" y="3318771"/>
                </a:cubicBezTo>
                <a:cubicBezTo>
                  <a:pt x="4527043" y="3346776"/>
                  <a:pt x="4532949" y="3372495"/>
                  <a:pt x="4545904" y="3399546"/>
                </a:cubicBezTo>
                <a:cubicBezTo>
                  <a:pt x="4558096" y="3424883"/>
                  <a:pt x="4556762" y="3456508"/>
                  <a:pt x="4561524" y="3485275"/>
                </a:cubicBezTo>
                <a:cubicBezTo>
                  <a:pt x="4564954" y="3505657"/>
                  <a:pt x="4572002" y="3526042"/>
                  <a:pt x="4572002" y="3546617"/>
                </a:cubicBezTo>
                <a:cubicBezTo>
                  <a:pt x="4572002" y="3572146"/>
                  <a:pt x="4565906" y="3597482"/>
                  <a:pt x="4563620" y="3623201"/>
                </a:cubicBezTo>
                <a:cubicBezTo>
                  <a:pt x="4561716" y="3643204"/>
                  <a:pt x="4562478" y="3663589"/>
                  <a:pt x="4560192" y="3683591"/>
                </a:cubicBezTo>
                <a:cubicBezTo>
                  <a:pt x="4558476" y="3699976"/>
                  <a:pt x="4554096" y="3716168"/>
                  <a:pt x="4550476" y="3732361"/>
                </a:cubicBezTo>
                <a:cubicBezTo>
                  <a:pt x="4549142" y="3738267"/>
                  <a:pt x="4543997" y="3744173"/>
                  <a:pt x="4544759" y="3749506"/>
                </a:cubicBezTo>
                <a:cubicBezTo>
                  <a:pt x="4552952" y="3802467"/>
                  <a:pt x="4516375" y="3840569"/>
                  <a:pt x="4500182" y="3885338"/>
                </a:cubicBezTo>
                <a:cubicBezTo>
                  <a:pt x="4483035" y="3932394"/>
                  <a:pt x="4456747" y="3977925"/>
                  <a:pt x="4464557" y="4030503"/>
                </a:cubicBezTo>
                <a:cubicBezTo>
                  <a:pt x="4469319" y="4062318"/>
                  <a:pt x="4480369" y="4092989"/>
                  <a:pt x="4487038" y="4124614"/>
                </a:cubicBezTo>
                <a:cubicBezTo>
                  <a:pt x="4489324" y="4135854"/>
                  <a:pt x="4488942" y="4148427"/>
                  <a:pt x="4486656" y="4159667"/>
                </a:cubicBezTo>
                <a:cubicBezTo>
                  <a:pt x="4476177" y="4213961"/>
                  <a:pt x="4474653" y="4267493"/>
                  <a:pt x="4491800" y="4320837"/>
                </a:cubicBezTo>
                <a:cubicBezTo>
                  <a:pt x="4494658" y="4329979"/>
                  <a:pt x="4497324" y="4339695"/>
                  <a:pt x="4497324" y="4349222"/>
                </a:cubicBezTo>
                <a:cubicBezTo>
                  <a:pt x="4497324" y="4401419"/>
                  <a:pt x="4493324" y="4452665"/>
                  <a:pt x="4474653" y="4502579"/>
                </a:cubicBezTo>
                <a:cubicBezTo>
                  <a:pt x="4468367" y="4519343"/>
                  <a:pt x="4472367" y="4539728"/>
                  <a:pt x="4470843" y="4558207"/>
                </a:cubicBezTo>
                <a:cubicBezTo>
                  <a:pt x="4469511" y="4575351"/>
                  <a:pt x="4468939" y="4592878"/>
                  <a:pt x="4464557" y="4609452"/>
                </a:cubicBezTo>
                <a:cubicBezTo>
                  <a:pt x="4458081" y="4633647"/>
                  <a:pt x="4457319" y="4656126"/>
                  <a:pt x="4463033" y="4681083"/>
                </a:cubicBezTo>
                <a:cubicBezTo>
                  <a:pt x="4468367" y="4704895"/>
                  <a:pt x="4465701" y="4730614"/>
                  <a:pt x="4465891" y="4755381"/>
                </a:cubicBezTo>
                <a:cubicBezTo>
                  <a:pt x="4466081" y="4783004"/>
                  <a:pt x="4466271" y="4810627"/>
                  <a:pt x="4465319" y="4838250"/>
                </a:cubicBezTo>
                <a:cubicBezTo>
                  <a:pt x="4464939" y="4849300"/>
                  <a:pt x="4457319" y="4861873"/>
                  <a:pt x="4460367" y="4871019"/>
                </a:cubicBezTo>
                <a:cubicBezTo>
                  <a:pt x="4470653" y="4900546"/>
                  <a:pt x="4458271" y="4930075"/>
                  <a:pt x="4463795" y="4959602"/>
                </a:cubicBezTo>
                <a:cubicBezTo>
                  <a:pt x="4466653" y="4974082"/>
                  <a:pt x="4458843" y="4990465"/>
                  <a:pt x="4458081" y="5006086"/>
                </a:cubicBezTo>
                <a:cubicBezTo>
                  <a:pt x="4456747" y="5031614"/>
                  <a:pt x="4457319" y="5057141"/>
                  <a:pt x="4456937" y="5082670"/>
                </a:cubicBezTo>
                <a:cubicBezTo>
                  <a:pt x="4456747" y="5091052"/>
                  <a:pt x="4455985" y="5099245"/>
                  <a:pt x="4455602" y="5107627"/>
                </a:cubicBezTo>
                <a:cubicBezTo>
                  <a:pt x="4455222" y="5115057"/>
                  <a:pt x="4453508" y="5122867"/>
                  <a:pt x="4454840" y="5129916"/>
                </a:cubicBezTo>
                <a:cubicBezTo>
                  <a:pt x="4459605" y="5155445"/>
                  <a:pt x="4467415" y="5180591"/>
                  <a:pt x="4470463" y="5206308"/>
                </a:cubicBezTo>
                <a:cubicBezTo>
                  <a:pt x="4473129" y="5228597"/>
                  <a:pt x="4469511" y="5251650"/>
                  <a:pt x="4471415" y="5274129"/>
                </a:cubicBezTo>
                <a:cubicBezTo>
                  <a:pt x="4474653" y="5313754"/>
                  <a:pt x="4480369" y="5353379"/>
                  <a:pt x="4483989" y="5393005"/>
                </a:cubicBezTo>
                <a:cubicBezTo>
                  <a:pt x="4484751" y="5401579"/>
                  <a:pt x="4479987" y="5410531"/>
                  <a:pt x="4479607" y="5419295"/>
                </a:cubicBezTo>
                <a:cubicBezTo>
                  <a:pt x="4478655" y="5446728"/>
                  <a:pt x="4478463" y="5474161"/>
                  <a:pt x="4477893" y="5501594"/>
                </a:cubicBezTo>
                <a:cubicBezTo>
                  <a:pt x="4477701" y="5517215"/>
                  <a:pt x="4478273" y="5533027"/>
                  <a:pt x="4476559" y="5548460"/>
                </a:cubicBezTo>
                <a:cubicBezTo>
                  <a:pt x="4474273" y="5568842"/>
                  <a:pt x="4470843" y="5587321"/>
                  <a:pt x="4485703" y="5606372"/>
                </a:cubicBezTo>
                <a:cubicBezTo>
                  <a:pt x="4508754" y="5635711"/>
                  <a:pt x="4499800" y="5673050"/>
                  <a:pt x="4505134" y="5706959"/>
                </a:cubicBezTo>
                <a:cubicBezTo>
                  <a:pt x="4506468" y="5715723"/>
                  <a:pt x="4506658" y="5724678"/>
                  <a:pt x="4508182" y="5733440"/>
                </a:cubicBezTo>
                <a:cubicBezTo>
                  <a:pt x="4511040" y="5749634"/>
                  <a:pt x="4514278" y="5765635"/>
                  <a:pt x="4517519" y="5781830"/>
                </a:cubicBezTo>
                <a:cubicBezTo>
                  <a:pt x="4518089" y="5784686"/>
                  <a:pt x="4518281" y="5787924"/>
                  <a:pt x="4519233" y="5790592"/>
                </a:cubicBezTo>
                <a:cubicBezTo>
                  <a:pt x="4527233" y="5815169"/>
                  <a:pt x="4536377" y="5839361"/>
                  <a:pt x="4542855" y="5864318"/>
                </a:cubicBezTo>
                <a:cubicBezTo>
                  <a:pt x="4546094" y="5876511"/>
                  <a:pt x="4546476" y="5890037"/>
                  <a:pt x="4544759" y="5902610"/>
                </a:cubicBezTo>
                <a:cubicBezTo>
                  <a:pt x="4539807" y="5939377"/>
                  <a:pt x="4537711" y="5975764"/>
                  <a:pt x="4544951" y="6012723"/>
                </a:cubicBezTo>
                <a:cubicBezTo>
                  <a:pt x="4547808" y="6027392"/>
                  <a:pt x="4543045" y="6043776"/>
                  <a:pt x="4541331" y="6059397"/>
                </a:cubicBezTo>
                <a:cubicBezTo>
                  <a:pt x="4536759" y="6096736"/>
                  <a:pt x="4531805" y="6134075"/>
                  <a:pt x="4527425" y="6171605"/>
                </a:cubicBezTo>
                <a:cubicBezTo>
                  <a:pt x="4524757" y="6195037"/>
                  <a:pt x="4523233" y="6218660"/>
                  <a:pt x="4520567" y="6242093"/>
                </a:cubicBezTo>
                <a:cubicBezTo>
                  <a:pt x="4517327" y="6269144"/>
                  <a:pt x="4512374" y="6296005"/>
                  <a:pt x="4509706" y="6323058"/>
                </a:cubicBezTo>
                <a:cubicBezTo>
                  <a:pt x="4506658" y="6353919"/>
                  <a:pt x="4506088" y="6384972"/>
                  <a:pt x="4502848" y="6415833"/>
                </a:cubicBezTo>
                <a:cubicBezTo>
                  <a:pt x="4496562" y="6472225"/>
                  <a:pt x="4489132" y="6528424"/>
                  <a:pt x="4482083" y="6584812"/>
                </a:cubicBezTo>
                <a:cubicBezTo>
                  <a:pt x="4475225" y="6639488"/>
                  <a:pt x="4469129" y="6694164"/>
                  <a:pt x="4460557" y="6748458"/>
                </a:cubicBezTo>
                <a:cubicBezTo>
                  <a:pt x="4456937" y="6771319"/>
                  <a:pt x="4447030" y="6793035"/>
                  <a:pt x="4441506" y="6815516"/>
                </a:cubicBezTo>
                <a:lnTo>
                  <a:pt x="4431806" y="6858001"/>
                </a:lnTo>
                <a:lnTo>
                  <a:pt x="4259553" y="6858001"/>
                </a:lnTo>
                <a:lnTo>
                  <a:pt x="4265716" y="6812064"/>
                </a:lnTo>
                <a:lnTo>
                  <a:pt x="4265716" y="6812064"/>
                </a:lnTo>
                <a:lnTo>
                  <a:pt x="4265716" y="6812063"/>
                </a:lnTo>
                <a:cubicBezTo>
                  <a:pt x="4265240" y="6788417"/>
                  <a:pt x="4259954" y="6764841"/>
                  <a:pt x="4246238" y="6742552"/>
                </a:cubicBezTo>
                <a:lnTo>
                  <a:pt x="4232402" y="6702976"/>
                </a:lnTo>
                <a:lnTo>
                  <a:pt x="4235549" y="6683027"/>
                </a:lnTo>
                <a:cubicBezTo>
                  <a:pt x="4237915" y="6676306"/>
                  <a:pt x="4241666" y="6669496"/>
                  <a:pt x="4247000" y="6662542"/>
                </a:cubicBezTo>
                <a:cubicBezTo>
                  <a:pt x="4254334" y="6653111"/>
                  <a:pt x="4256191" y="6639108"/>
                  <a:pt x="4254095" y="6625225"/>
                </a:cubicBezTo>
                <a:lnTo>
                  <a:pt x="4254095" y="6625225"/>
                </a:lnTo>
                <a:lnTo>
                  <a:pt x="4254095" y="6625224"/>
                </a:lnTo>
                <a:cubicBezTo>
                  <a:pt x="4251999" y="6611341"/>
                  <a:pt x="4245951" y="6597578"/>
                  <a:pt x="4237473" y="6588625"/>
                </a:cubicBezTo>
                <a:lnTo>
                  <a:pt x="4214994" y="6564620"/>
                </a:lnTo>
                <a:lnTo>
                  <a:pt x="4214994" y="6564621"/>
                </a:lnTo>
                <a:cubicBezTo>
                  <a:pt x="4225281" y="6575479"/>
                  <a:pt x="4231377" y="6582147"/>
                  <a:pt x="4237473" y="6588626"/>
                </a:cubicBezTo>
                <a:lnTo>
                  <a:pt x="4254095" y="6625225"/>
                </a:lnTo>
                <a:lnTo>
                  <a:pt x="4254084" y="6645552"/>
                </a:lnTo>
                <a:cubicBezTo>
                  <a:pt x="4252965" y="6651967"/>
                  <a:pt x="4250667" y="6657826"/>
                  <a:pt x="4247000" y="6662541"/>
                </a:cubicBezTo>
                <a:cubicBezTo>
                  <a:pt x="4236332" y="6676448"/>
                  <a:pt x="4231997" y="6689783"/>
                  <a:pt x="4232402" y="6702976"/>
                </a:cubicBezTo>
                <a:lnTo>
                  <a:pt x="4232402" y="6702976"/>
                </a:lnTo>
                <a:lnTo>
                  <a:pt x="4232402" y="6702977"/>
                </a:lnTo>
                <a:cubicBezTo>
                  <a:pt x="4232807" y="6716169"/>
                  <a:pt x="4237951" y="6729219"/>
                  <a:pt x="4246238" y="6742553"/>
                </a:cubicBezTo>
                <a:cubicBezTo>
                  <a:pt x="4253096" y="6753698"/>
                  <a:pt x="4257847" y="6765164"/>
                  <a:pt x="4260942" y="6776800"/>
                </a:cubicBezTo>
                <a:lnTo>
                  <a:pt x="4265716" y="6812064"/>
                </a:lnTo>
                <a:lnTo>
                  <a:pt x="4259553" y="6858001"/>
                </a:lnTo>
                <a:lnTo>
                  <a:pt x="4259553" y="6858001"/>
                </a:lnTo>
                <a:lnTo>
                  <a:pt x="4259553" y="6858002"/>
                </a:lnTo>
                <a:lnTo>
                  <a:pt x="0" y="6858002"/>
                </a:lnTo>
                <a:lnTo>
                  <a:pt x="0" y="2"/>
                </a:lnTo>
                <a:lnTo>
                  <a:pt x="3766492" y="1"/>
                </a:lnTo>
                <a:lnTo>
                  <a:pt x="3769210" y="2148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7995230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56655" cy="7773190"/>
          </a:xfr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4886" y="1"/>
            <a:ext cx="3288750" cy="1847272"/>
          </a:xfrm>
        </p:spPr>
        <p:txBody>
          <a:bodyPr>
            <a:normAutofit/>
          </a:bodyPr>
          <a:lstStyle/>
          <a:p>
            <a:pPr algn="l"/>
            <a:r>
              <a:rPr lang="cs-CZ" dirty="0" smtClean="0">
                <a:solidFill>
                  <a:schemeClr val="bg1"/>
                </a:solidFill>
              </a:rPr>
              <a:t>Dějiny spirituality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0" y="5932714"/>
            <a:ext cx="12256655" cy="1840476"/>
          </a:xfrm>
          <a:solidFill>
            <a:srgbClr val="E6B86C">
              <a:alpha val="73725"/>
            </a:srgbClr>
          </a:solidFill>
        </p:spPr>
        <p:txBody>
          <a:bodyPr/>
          <a:lstStyle/>
          <a:p>
            <a:r>
              <a:rPr lang="cs-CZ" dirty="0">
                <a:solidFill>
                  <a:schemeClr val="bg1"/>
                </a:solidFill>
              </a:rPr>
              <a:t>„trvalé úsilí popsat v dějinách probíhající vědomý vztah konečného ducha člověka s </a:t>
            </a:r>
            <a:r>
              <a:rPr lang="cs-CZ" dirty="0" smtClean="0">
                <a:solidFill>
                  <a:schemeClr val="bg1"/>
                </a:solidFill>
              </a:rPr>
              <a:t>transcendentnem“ (</a:t>
            </a:r>
            <a:r>
              <a:rPr lang="cs-CZ" dirty="0" err="1" smtClean="0">
                <a:solidFill>
                  <a:schemeClr val="bg1"/>
                </a:solidFill>
              </a:rPr>
              <a:t>Dumeige</a:t>
            </a:r>
            <a:r>
              <a:rPr lang="cs-CZ" dirty="0" smtClean="0">
                <a:solidFill>
                  <a:schemeClr val="bg1"/>
                </a:solidFill>
              </a:rPr>
              <a:t>).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dějiny </a:t>
            </a:r>
            <a:r>
              <a:rPr lang="cs-CZ" dirty="0">
                <a:solidFill>
                  <a:schemeClr val="bg1"/>
                </a:solidFill>
              </a:rPr>
              <a:t>křesťanské spirituality se zabývají studiem a interpretací „ na zkušenosti založeného vztahu člověka se </a:t>
            </a:r>
            <a:r>
              <a:rPr lang="cs-CZ" dirty="0" err="1">
                <a:solidFill>
                  <a:schemeClr val="bg1"/>
                </a:solidFill>
              </a:rPr>
              <a:t>sebesdělujícím</a:t>
            </a:r>
            <a:r>
              <a:rPr lang="cs-CZ" dirty="0">
                <a:solidFill>
                  <a:schemeClr val="bg1"/>
                </a:solidFill>
              </a:rPr>
              <a:t> se trojjediným </a:t>
            </a:r>
            <a:r>
              <a:rPr lang="cs-CZ" dirty="0" smtClean="0">
                <a:solidFill>
                  <a:schemeClr val="bg1"/>
                </a:solidFill>
              </a:rPr>
              <a:t>Bohem“ (tamtéž)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0122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D1C37E-0FC9-4781-B087-9E4AF5D22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8" y="609600"/>
            <a:ext cx="10131425" cy="1110343"/>
          </a:xfrm>
        </p:spPr>
        <p:txBody>
          <a:bodyPr>
            <a:normAutofit/>
          </a:bodyPr>
          <a:lstStyle/>
          <a:p>
            <a:pPr algn="ctr"/>
            <a:r>
              <a:rPr lang="cs-CZ" dirty="0">
                <a:solidFill>
                  <a:srgbClr val="001642"/>
                </a:solidFill>
              </a:rPr>
              <a:t>Tematické okruhy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E0A98CD-49CC-4810-8D94-9DECCB85BB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100943"/>
            <a:ext cx="10820400" cy="4648200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lnSpc>
                <a:spcPct val="90000"/>
              </a:lnSpc>
              <a:buFont typeface="+mj-lt"/>
              <a:buAutoNum type="arabicPeriod"/>
            </a:pPr>
            <a:r>
              <a:rPr lang="cs-CZ" sz="1400" dirty="0">
                <a:solidFill>
                  <a:srgbClr val="001642"/>
                </a:solidFill>
                <a:latin typeface="+mj-lt"/>
                <a:ea typeface="+mn-lt"/>
                <a:cs typeface="+mn-lt"/>
              </a:rPr>
              <a:t>Spiritualita, křesťanská duchovní zkušenost, dějiny spirituality – pojmové upřesnění</a:t>
            </a:r>
            <a:endParaRPr lang="cs-CZ" sz="1400" dirty="0">
              <a:solidFill>
                <a:srgbClr val="001642"/>
              </a:solidFill>
              <a:latin typeface="+mj-lt"/>
            </a:endParaRPr>
          </a:p>
          <a:p>
            <a:pPr marL="342900" indent="-342900">
              <a:lnSpc>
                <a:spcPct val="90000"/>
              </a:lnSpc>
              <a:buFont typeface="+mj-lt"/>
              <a:buAutoNum type="arabicPeriod"/>
            </a:pPr>
            <a:r>
              <a:rPr lang="cs-CZ" sz="1400" dirty="0">
                <a:solidFill>
                  <a:srgbClr val="001642"/>
                </a:solidFill>
                <a:latin typeface="+mj-lt"/>
                <a:ea typeface="+mn-lt"/>
                <a:cs typeface="+mn-lt"/>
              </a:rPr>
              <a:t>Podoby biblické spirituality. Žalmy jako modlitba církve. Modlitba Páně.</a:t>
            </a:r>
            <a:endParaRPr lang="cs-CZ" sz="1400" dirty="0">
              <a:solidFill>
                <a:srgbClr val="001642"/>
              </a:solidFill>
              <a:latin typeface="+mj-lt"/>
            </a:endParaRPr>
          </a:p>
          <a:p>
            <a:pPr marL="342900" indent="-342900">
              <a:lnSpc>
                <a:spcPct val="90000"/>
              </a:lnSpc>
              <a:buFont typeface="+mj-lt"/>
              <a:buAutoNum type="arabicPeriod"/>
            </a:pPr>
            <a:r>
              <a:rPr lang="cs-CZ" sz="1400" dirty="0">
                <a:solidFill>
                  <a:srgbClr val="001642"/>
                </a:solidFill>
                <a:latin typeface="+mj-lt"/>
                <a:ea typeface="+mn-lt"/>
                <a:cs typeface="+mn-lt"/>
              </a:rPr>
              <a:t>Spiritualita prvních křesťanských staletí: mučednictví, panenství, askeze a modlitba</a:t>
            </a:r>
            <a:endParaRPr lang="cs-CZ" sz="1400" dirty="0">
              <a:solidFill>
                <a:srgbClr val="001642"/>
              </a:solidFill>
              <a:latin typeface="+mj-lt"/>
            </a:endParaRPr>
          </a:p>
          <a:p>
            <a:pPr marL="342900" indent="-342900">
              <a:lnSpc>
                <a:spcPct val="90000"/>
              </a:lnSpc>
              <a:buFont typeface="+mj-lt"/>
              <a:buAutoNum type="arabicPeriod"/>
            </a:pPr>
            <a:r>
              <a:rPr lang="cs-CZ" sz="1400" dirty="0">
                <a:solidFill>
                  <a:srgbClr val="001642"/>
                </a:solidFill>
                <a:latin typeface="+mj-lt"/>
                <a:ea typeface="+mn-lt"/>
                <a:cs typeface="+mn-lt"/>
              </a:rPr>
              <a:t>Modlitba u církevních otců (Tertulián, Cyprián, Augustin)</a:t>
            </a:r>
            <a:endParaRPr lang="cs-CZ" sz="1400" dirty="0">
              <a:solidFill>
                <a:srgbClr val="001642"/>
              </a:solidFill>
              <a:latin typeface="+mj-lt"/>
            </a:endParaRPr>
          </a:p>
          <a:p>
            <a:pPr marL="342900" indent="-342900">
              <a:lnSpc>
                <a:spcPct val="90000"/>
              </a:lnSpc>
              <a:buFont typeface="+mj-lt"/>
              <a:buAutoNum type="arabicPeriod"/>
            </a:pPr>
            <a:r>
              <a:rPr lang="cs-CZ" sz="1400" dirty="0">
                <a:solidFill>
                  <a:srgbClr val="001642"/>
                </a:solidFill>
                <a:latin typeface="+mj-lt"/>
                <a:ea typeface="+mn-lt"/>
                <a:cs typeface="+mn-lt"/>
              </a:rPr>
              <a:t>Vznik a rozvoj mnišství. Písmo v modlitbě křesťanů – </a:t>
            </a:r>
            <a:r>
              <a:rPr lang="cs-CZ" sz="1400" dirty="0" err="1">
                <a:solidFill>
                  <a:srgbClr val="001642"/>
                </a:solidFill>
                <a:latin typeface="+mj-lt"/>
                <a:ea typeface="+mn-lt"/>
                <a:cs typeface="+mn-lt"/>
              </a:rPr>
              <a:t>lectio</a:t>
            </a:r>
            <a:r>
              <a:rPr lang="cs-CZ" sz="1400" dirty="0">
                <a:solidFill>
                  <a:srgbClr val="001642"/>
                </a:solidFill>
                <a:latin typeface="+mj-lt"/>
                <a:ea typeface="+mn-lt"/>
                <a:cs typeface="+mn-lt"/>
              </a:rPr>
              <a:t> divina</a:t>
            </a:r>
            <a:endParaRPr lang="cs-CZ" sz="1400" dirty="0">
              <a:solidFill>
                <a:srgbClr val="001642"/>
              </a:solidFill>
              <a:latin typeface="+mj-lt"/>
            </a:endParaRPr>
          </a:p>
          <a:p>
            <a:pPr marL="342900" indent="-342900">
              <a:lnSpc>
                <a:spcPct val="90000"/>
              </a:lnSpc>
              <a:buFont typeface="+mj-lt"/>
              <a:buAutoNum type="arabicPeriod"/>
            </a:pPr>
            <a:r>
              <a:rPr lang="cs-CZ" sz="1400" dirty="0">
                <a:solidFill>
                  <a:srgbClr val="001642"/>
                </a:solidFill>
                <a:latin typeface="+mj-lt"/>
                <a:ea typeface="+mn-lt"/>
                <a:cs typeface="+mn-lt"/>
              </a:rPr>
              <a:t>Středověká mystika: od Bernarda, kanovníky od sv. Viktora po ženské mystičky a mistra </a:t>
            </a:r>
            <a:r>
              <a:rPr lang="cs-CZ" sz="1400" dirty="0" err="1">
                <a:solidFill>
                  <a:srgbClr val="001642"/>
                </a:solidFill>
                <a:latin typeface="+mj-lt"/>
                <a:ea typeface="+mn-lt"/>
                <a:cs typeface="+mn-lt"/>
              </a:rPr>
              <a:t>Eckharta</a:t>
            </a:r>
            <a:r>
              <a:rPr lang="cs-CZ" sz="1400" dirty="0">
                <a:solidFill>
                  <a:srgbClr val="001642"/>
                </a:solidFill>
                <a:latin typeface="+mj-lt"/>
                <a:ea typeface="+mn-lt"/>
                <a:cs typeface="+mn-lt"/>
              </a:rPr>
              <a:t>. Hledání prostoty a sjednocení: Oblak nevědění, Juliána z </a:t>
            </a:r>
            <a:r>
              <a:rPr lang="cs-CZ" sz="1400" dirty="0" err="1">
                <a:solidFill>
                  <a:srgbClr val="001642"/>
                </a:solidFill>
                <a:latin typeface="+mj-lt"/>
                <a:ea typeface="+mn-lt"/>
                <a:cs typeface="+mn-lt"/>
              </a:rPr>
              <a:t>Norwich</a:t>
            </a:r>
            <a:r>
              <a:rPr lang="cs-CZ" sz="1400" dirty="0">
                <a:solidFill>
                  <a:srgbClr val="001642"/>
                </a:solidFill>
                <a:latin typeface="+mj-lt"/>
                <a:ea typeface="+mn-lt"/>
                <a:cs typeface="+mn-lt"/>
              </a:rPr>
              <a:t>, </a:t>
            </a:r>
            <a:r>
              <a:rPr lang="cs-CZ" sz="1400" dirty="0" err="1">
                <a:solidFill>
                  <a:srgbClr val="001642"/>
                </a:solidFill>
                <a:latin typeface="+mj-lt"/>
                <a:ea typeface="+mn-lt"/>
                <a:cs typeface="+mn-lt"/>
              </a:rPr>
              <a:t>devotio</a:t>
            </a:r>
            <a:r>
              <a:rPr lang="cs-CZ" sz="1400" dirty="0">
                <a:solidFill>
                  <a:srgbClr val="001642"/>
                </a:solidFill>
                <a:latin typeface="+mj-lt"/>
                <a:ea typeface="+mn-lt"/>
                <a:cs typeface="+mn-lt"/>
              </a:rPr>
              <a:t> moderna.</a:t>
            </a:r>
            <a:endParaRPr lang="cs-CZ" sz="1400" dirty="0">
              <a:solidFill>
                <a:srgbClr val="001642"/>
              </a:solidFill>
              <a:latin typeface="+mj-lt"/>
            </a:endParaRPr>
          </a:p>
          <a:p>
            <a:pPr marL="342900" indent="-342900">
              <a:lnSpc>
                <a:spcPct val="90000"/>
              </a:lnSpc>
              <a:buFont typeface="+mj-lt"/>
              <a:buAutoNum type="arabicPeriod"/>
            </a:pPr>
            <a:r>
              <a:rPr lang="cs-CZ" sz="1400" dirty="0">
                <a:solidFill>
                  <a:srgbClr val="001642"/>
                </a:solidFill>
                <a:latin typeface="+mj-lt"/>
                <a:ea typeface="+mn-lt"/>
                <a:cs typeface="+mn-lt"/>
              </a:rPr>
              <a:t>Spiritualita bratrství a služby: žebravé řády, rytířské řády.</a:t>
            </a:r>
            <a:endParaRPr lang="cs-CZ" sz="1400" dirty="0">
              <a:solidFill>
                <a:srgbClr val="001642"/>
              </a:solidFill>
              <a:latin typeface="+mj-lt"/>
            </a:endParaRPr>
          </a:p>
          <a:p>
            <a:pPr marL="342900" indent="-342900">
              <a:lnSpc>
                <a:spcPct val="90000"/>
              </a:lnSpc>
              <a:buFont typeface="+mj-lt"/>
              <a:buAutoNum type="arabicPeriod"/>
            </a:pPr>
            <a:r>
              <a:rPr lang="cs-CZ" sz="1400" dirty="0">
                <a:solidFill>
                  <a:srgbClr val="001642"/>
                </a:solidFill>
                <a:latin typeface="+mj-lt"/>
                <a:ea typeface="+mn-lt"/>
                <a:cs typeface="+mn-lt"/>
              </a:rPr>
              <a:t>Představivost a modlitba, </a:t>
            </a:r>
            <a:r>
              <a:rPr lang="cs-CZ" sz="1400" dirty="0" smtClean="0">
                <a:solidFill>
                  <a:srgbClr val="001642"/>
                </a:solidFill>
                <a:latin typeface="+mj-lt"/>
                <a:ea typeface="+mn-lt"/>
                <a:cs typeface="+mn-lt"/>
              </a:rPr>
              <a:t>duchovní rozlišování podle sv. Ignáce z </a:t>
            </a:r>
            <a:r>
              <a:rPr lang="cs-CZ" sz="1400" dirty="0" err="1" smtClean="0">
                <a:solidFill>
                  <a:srgbClr val="001642"/>
                </a:solidFill>
                <a:latin typeface="+mj-lt"/>
                <a:ea typeface="+mn-lt"/>
                <a:cs typeface="+mn-lt"/>
              </a:rPr>
              <a:t>Loyoly</a:t>
            </a:r>
            <a:endParaRPr lang="cs-CZ" sz="1400" dirty="0" smtClean="0">
              <a:solidFill>
                <a:srgbClr val="001642"/>
              </a:solidFill>
              <a:latin typeface="+mj-lt"/>
              <a:ea typeface="+mn-lt"/>
              <a:cs typeface="+mn-lt"/>
            </a:endParaRPr>
          </a:p>
          <a:p>
            <a:pPr marL="342900" indent="-342900">
              <a:lnSpc>
                <a:spcPct val="90000"/>
              </a:lnSpc>
              <a:buFont typeface="+mj-lt"/>
              <a:buAutoNum type="arabicPeriod"/>
            </a:pPr>
            <a:r>
              <a:rPr lang="cs-CZ" sz="1400" dirty="0" smtClean="0">
                <a:solidFill>
                  <a:srgbClr val="001642"/>
                </a:solidFill>
                <a:latin typeface="+mj-lt"/>
                <a:ea typeface="+mn-lt"/>
                <a:cs typeface="+mn-lt"/>
              </a:rPr>
              <a:t>Etapy </a:t>
            </a:r>
            <a:r>
              <a:rPr lang="cs-CZ" sz="1400" dirty="0">
                <a:solidFill>
                  <a:srgbClr val="001642"/>
                </a:solidFill>
                <a:latin typeface="+mj-lt"/>
                <a:ea typeface="+mn-lt"/>
                <a:cs typeface="+mn-lt"/>
              </a:rPr>
              <a:t>a cíl cesty modlitby: život ve sjednocení s Bohem (Terezie od Ježíše, Jan od Kříže)</a:t>
            </a:r>
            <a:endParaRPr lang="cs-CZ" sz="1400" dirty="0">
              <a:solidFill>
                <a:srgbClr val="001642"/>
              </a:solidFill>
              <a:latin typeface="+mj-lt"/>
            </a:endParaRPr>
          </a:p>
          <a:p>
            <a:pPr marL="342900" indent="-342900">
              <a:lnSpc>
                <a:spcPct val="90000"/>
              </a:lnSpc>
              <a:buFont typeface="+mj-lt"/>
              <a:buAutoNum type="arabicPeriod"/>
            </a:pPr>
            <a:r>
              <a:rPr lang="cs-CZ" sz="1400" dirty="0">
                <a:solidFill>
                  <a:srgbClr val="001642"/>
                </a:solidFill>
                <a:latin typeface="+mj-lt"/>
                <a:ea typeface="+mn-lt"/>
                <a:cs typeface="+mn-lt"/>
              </a:rPr>
              <a:t>F</a:t>
            </a:r>
            <a:r>
              <a:rPr lang="cs-CZ" sz="1400" dirty="0" smtClean="0">
                <a:solidFill>
                  <a:srgbClr val="001642"/>
                </a:solidFill>
                <a:latin typeface="+mj-lt"/>
                <a:ea typeface="+mn-lt"/>
                <a:cs typeface="+mn-lt"/>
              </a:rPr>
              <a:t>ormy posvěcování všedního </a:t>
            </a:r>
            <a:r>
              <a:rPr lang="cs-CZ" sz="1400" dirty="0">
                <a:solidFill>
                  <a:srgbClr val="001642"/>
                </a:solidFill>
                <a:latin typeface="+mj-lt"/>
                <a:ea typeface="+mn-lt"/>
                <a:cs typeface="+mn-lt"/>
              </a:rPr>
              <a:t>života modlitbou (růženec a další pobožnosti</a:t>
            </a:r>
            <a:r>
              <a:rPr lang="cs-CZ" sz="1400" dirty="0" smtClean="0">
                <a:solidFill>
                  <a:srgbClr val="001642"/>
                </a:solidFill>
                <a:latin typeface="+mj-lt"/>
                <a:ea typeface="+mn-lt"/>
                <a:cs typeface="+mn-lt"/>
              </a:rPr>
              <a:t>), mystika </a:t>
            </a:r>
            <a:r>
              <a:rPr lang="cs-CZ" sz="1400" dirty="0">
                <a:solidFill>
                  <a:srgbClr val="001642"/>
                </a:solidFill>
                <a:latin typeface="+mj-lt"/>
                <a:ea typeface="+mn-lt"/>
                <a:cs typeface="+mn-lt"/>
              </a:rPr>
              <a:t>Boží přítomnosti (francouzská škola, br. Vavřinec od Vzkříšení) </a:t>
            </a:r>
            <a:endParaRPr lang="cs-CZ" sz="1400" dirty="0" smtClean="0">
              <a:solidFill>
                <a:srgbClr val="001642"/>
              </a:solidFill>
              <a:latin typeface="+mj-lt"/>
              <a:ea typeface="+mn-lt"/>
              <a:cs typeface="+mn-lt"/>
            </a:endParaRPr>
          </a:p>
          <a:p>
            <a:pPr marL="342900" indent="-342900">
              <a:lnSpc>
                <a:spcPct val="90000"/>
              </a:lnSpc>
              <a:buFont typeface="+mj-lt"/>
              <a:buAutoNum type="arabicPeriod"/>
            </a:pPr>
            <a:r>
              <a:rPr lang="cs-CZ" sz="1400" dirty="0" smtClean="0">
                <a:solidFill>
                  <a:srgbClr val="001642"/>
                </a:solidFill>
                <a:latin typeface="+mj-lt"/>
                <a:ea typeface="+mn-lt"/>
                <a:cs typeface="+mn-lt"/>
              </a:rPr>
              <a:t>Modlitba </a:t>
            </a:r>
            <a:r>
              <a:rPr lang="cs-CZ" sz="1400" dirty="0">
                <a:solidFill>
                  <a:srgbClr val="001642"/>
                </a:solidFill>
                <a:latin typeface="+mj-lt"/>
                <a:ea typeface="+mn-lt"/>
                <a:cs typeface="+mn-lt"/>
              </a:rPr>
              <a:t>v čase krize, modlitba Boží nepřítomnosti (Terezie z </a:t>
            </a:r>
            <a:r>
              <a:rPr lang="cs-CZ" sz="1400" dirty="0" err="1">
                <a:solidFill>
                  <a:srgbClr val="001642"/>
                </a:solidFill>
                <a:latin typeface="+mj-lt"/>
                <a:ea typeface="+mn-lt"/>
                <a:cs typeface="+mn-lt"/>
              </a:rPr>
              <a:t>Lisieux</a:t>
            </a:r>
            <a:r>
              <a:rPr lang="cs-CZ" sz="1400" dirty="0">
                <a:solidFill>
                  <a:srgbClr val="001642"/>
                </a:solidFill>
                <a:latin typeface="+mj-lt"/>
                <a:ea typeface="+mn-lt"/>
                <a:cs typeface="+mn-lt"/>
              </a:rPr>
              <a:t>, matka Tereza)</a:t>
            </a:r>
            <a:endParaRPr lang="cs-CZ" sz="1400" dirty="0">
              <a:solidFill>
                <a:srgbClr val="001642"/>
              </a:solidFill>
              <a:latin typeface="+mj-lt"/>
            </a:endParaRPr>
          </a:p>
          <a:p>
            <a:pPr marL="342900" indent="-342900">
              <a:lnSpc>
                <a:spcPct val="90000"/>
              </a:lnSpc>
              <a:buFont typeface="+mj-lt"/>
              <a:buAutoNum type="arabicPeriod"/>
            </a:pPr>
            <a:r>
              <a:rPr lang="cs-CZ" sz="1400" dirty="0">
                <a:solidFill>
                  <a:srgbClr val="001642"/>
                </a:solidFill>
                <a:latin typeface="+mj-lt"/>
                <a:ea typeface="+mn-lt"/>
                <a:cs typeface="+mn-lt"/>
              </a:rPr>
              <a:t>Novodobé formy modlitby: nekřesťanští autoři, kteří hledají duchovní orientaci a inspiraci v tradici křesťanské modlitby + opačný pohyb: křesťanství, které hledá nový jazyk pro vyjádření vztahu s Bohem v současné kultuře</a:t>
            </a:r>
            <a:endParaRPr lang="cs-CZ" sz="1400" dirty="0">
              <a:solidFill>
                <a:srgbClr val="001642"/>
              </a:solidFill>
              <a:latin typeface="+mj-lt"/>
            </a:endParaRPr>
          </a:p>
          <a:p>
            <a:pPr>
              <a:lnSpc>
                <a:spcPct val="90000"/>
              </a:lnSpc>
            </a:pP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40493788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12115B-9F99-42DB-9568-DDE59C9B6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6E8DD"/>
                </a:solidFill>
                <a:cs typeface="Calibri Light"/>
              </a:rPr>
              <a:t>Povinná literatura</a:t>
            </a:r>
            <a:endParaRPr lang="cs-CZ" dirty="0">
              <a:solidFill>
                <a:srgbClr val="F6E8DD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6DB45C-B90B-44C3-A6F7-B6DCB131E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142067"/>
            <a:ext cx="10131425" cy="4103659"/>
          </a:xfrm>
        </p:spPr>
        <p:txBody>
          <a:bodyPr/>
          <a:lstStyle/>
          <a:p>
            <a:r>
              <a:rPr lang="cs-CZ" sz="2800" dirty="0" err="1">
                <a:ea typeface="+mn-lt"/>
                <a:cs typeface="+mn-lt"/>
              </a:rPr>
              <a:t>Sheldrake</a:t>
            </a:r>
            <a:r>
              <a:rPr lang="cs-CZ" sz="2800" dirty="0">
                <a:ea typeface="+mn-lt"/>
                <a:cs typeface="+mn-lt"/>
              </a:rPr>
              <a:t>, Philip: Spiritualita a historie. Úvod do studia dějin a interpretace křesťanského duchovního života. CDK 2003. </a:t>
            </a:r>
            <a:endParaRPr lang="cs-CZ" sz="2800" dirty="0">
              <a:cs typeface="Calibri"/>
            </a:endParaRPr>
          </a:p>
          <a:p>
            <a:r>
              <a:rPr lang="cs-CZ" sz="2800" dirty="0" err="1">
                <a:ea typeface="+mn-lt"/>
                <a:cs typeface="+mn-lt"/>
              </a:rPr>
              <a:t>Aumann</a:t>
            </a:r>
            <a:r>
              <a:rPr lang="cs-CZ" sz="2800" dirty="0">
                <a:ea typeface="+mn-lt"/>
                <a:cs typeface="+mn-lt"/>
              </a:rPr>
              <a:t>, Jordan: Dějiny katolické spirituality. Karolinum 2000. </a:t>
            </a:r>
            <a:endParaRPr lang="cs-CZ" sz="2800" dirty="0">
              <a:cs typeface="Calibri"/>
            </a:endParaRPr>
          </a:p>
          <a:p>
            <a:r>
              <a:rPr lang="cs-CZ" sz="2800" dirty="0" err="1">
                <a:ea typeface="+mn-lt"/>
                <a:cs typeface="+mn-lt"/>
              </a:rPr>
              <a:t>Dumeige</a:t>
            </a:r>
            <a:r>
              <a:rPr lang="cs-CZ" sz="2800" dirty="0">
                <a:ea typeface="+mn-lt"/>
                <a:cs typeface="+mn-lt"/>
              </a:rPr>
              <a:t>, G.: Dějiny spirituality, in De </a:t>
            </a:r>
            <a:r>
              <a:rPr lang="cs-CZ" sz="2800" dirty="0" err="1">
                <a:ea typeface="+mn-lt"/>
                <a:cs typeface="+mn-lt"/>
              </a:rPr>
              <a:t>Fiores</a:t>
            </a:r>
            <a:r>
              <a:rPr lang="cs-CZ" sz="2800" dirty="0">
                <a:ea typeface="+mn-lt"/>
                <a:cs typeface="+mn-lt"/>
              </a:rPr>
              <a:t> – </a:t>
            </a:r>
            <a:r>
              <a:rPr lang="cs-CZ" sz="2800" dirty="0" err="1">
                <a:ea typeface="+mn-lt"/>
                <a:cs typeface="+mn-lt"/>
              </a:rPr>
              <a:t>Goffi</a:t>
            </a:r>
            <a:r>
              <a:rPr lang="cs-CZ" sz="2800" dirty="0">
                <a:ea typeface="+mn-lt"/>
                <a:cs typeface="+mn-lt"/>
              </a:rPr>
              <a:t>, Slovník spirituality, s. 163-184. </a:t>
            </a:r>
            <a:endParaRPr lang="cs-CZ" sz="2800" dirty="0">
              <a:cs typeface="Calibri" panose="020F0502020204030204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7727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F6E8DD"/>
                </a:solidFill>
              </a:rPr>
              <a:t>Doporučená literatura</a:t>
            </a:r>
            <a:endParaRPr lang="cs-CZ" dirty="0">
              <a:solidFill>
                <a:srgbClr val="F6E8DD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V. Ventura: Spiritualita křesťanského mnišství 1-3- Břevnovské </a:t>
            </a:r>
            <a:r>
              <a:rPr lang="cs-CZ" dirty="0" err="1" smtClean="0"/>
              <a:t>arciopatství</a:t>
            </a:r>
            <a:r>
              <a:rPr lang="cs-CZ" dirty="0" smtClean="0"/>
              <a:t> 2006-</a:t>
            </a:r>
          </a:p>
          <a:p>
            <a:r>
              <a:rPr lang="cs-CZ" dirty="0" smtClean="0"/>
              <a:t>M. </a:t>
            </a:r>
            <a:r>
              <a:rPr lang="cs-CZ" dirty="0" err="1" smtClean="0"/>
              <a:t>Altrichter</a:t>
            </a:r>
            <a:r>
              <a:rPr lang="cs-CZ" dirty="0" smtClean="0"/>
              <a:t>: Krátké dějiny křesťanské spirituality. Refugium 2013.</a:t>
            </a:r>
          </a:p>
          <a:p>
            <a:r>
              <a:rPr lang="cs-CZ" dirty="0" smtClean="0"/>
              <a:t>Slovník spirituality, </a:t>
            </a:r>
            <a:r>
              <a:rPr lang="cs-CZ" dirty="0" err="1" smtClean="0"/>
              <a:t>ed</a:t>
            </a:r>
            <a:r>
              <a:rPr lang="cs-CZ" dirty="0" smtClean="0"/>
              <a:t>. S. de </a:t>
            </a:r>
            <a:r>
              <a:rPr lang="cs-CZ" dirty="0" err="1" smtClean="0"/>
              <a:t>Fiores</a:t>
            </a:r>
            <a:r>
              <a:rPr lang="cs-CZ" dirty="0" smtClean="0"/>
              <a:t>, T. </a:t>
            </a:r>
            <a:r>
              <a:rPr lang="cs-CZ" dirty="0" err="1" smtClean="0"/>
              <a:t>Goffi</a:t>
            </a:r>
            <a:r>
              <a:rPr lang="cs-CZ" dirty="0" smtClean="0"/>
              <a:t>. Karmelitánské nakladatelství 1999.</a:t>
            </a:r>
          </a:p>
          <a:p>
            <a:r>
              <a:rPr lang="cs-CZ" dirty="0" smtClean="0"/>
              <a:t>Slovník křesťanských mystiků. Karmelitánské nakladatelství 2012.</a:t>
            </a:r>
          </a:p>
          <a:p>
            <a:r>
              <a:rPr lang="cs-CZ" dirty="0" err="1" smtClean="0"/>
              <a:t>Nuovo</a:t>
            </a:r>
            <a:r>
              <a:rPr lang="cs-CZ" dirty="0" smtClean="0"/>
              <a:t> </a:t>
            </a:r>
            <a:r>
              <a:rPr lang="cs-CZ" dirty="0" err="1" smtClean="0"/>
              <a:t>dizionario</a:t>
            </a:r>
            <a:r>
              <a:rPr lang="cs-CZ" dirty="0" smtClean="0"/>
              <a:t> di </a:t>
            </a:r>
            <a:r>
              <a:rPr lang="cs-CZ" dirty="0" err="1" smtClean="0"/>
              <a:t>Spiritualitá</a:t>
            </a:r>
            <a:r>
              <a:rPr lang="cs-CZ" dirty="0" smtClean="0"/>
              <a:t>, </a:t>
            </a:r>
            <a:r>
              <a:rPr lang="cs-CZ" dirty="0" err="1" smtClean="0"/>
              <a:t>ed</a:t>
            </a:r>
            <a:r>
              <a:rPr lang="cs-CZ" dirty="0" smtClean="0"/>
              <a:t>. M. </a:t>
            </a:r>
            <a:r>
              <a:rPr lang="cs-CZ" dirty="0" err="1" smtClean="0"/>
              <a:t>Downey</a:t>
            </a:r>
            <a:r>
              <a:rPr lang="cs-CZ" dirty="0" smtClean="0"/>
              <a:t>, L. </a:t>
            </a:r>
            <a:r>
              <a:rPr lang="cs-CZ" dirty="0" err="1" smtClean="0"/>
              <a:t>Borriello</a:t>
            </a:r>
            <a:r>
              <a:rPr lang="cs-CZ" dirty="0" smtClean="0"/>
              <a:t>, </a:t>
            </a:r>
            <a:r>
              <a:rPr lang="cs-CZ" dirty="0" err="1" smtClean="0"/>
              <a:t>Libreria</a:t>
            </a:r>
            <a:r>
              <a:rPr lang="cs-CZ" dirty="0" smtClean="0"/>
              <a:t> </a:t>
            </a:r>
            <a:r>
              <a:rPr lang="cs-CZ" dirty="0" err="1" smtClean="0"/>
              <a:t>Editrice</a:t>
            </a:r>
            <a:r>
              <a:rPr lang="cs-CZ" dirty="0" smtClean="0"/>
              <a:t> </a:t>
            </a:r>
            <a:r>
              <a:rPr lang="cs-CZ" dirty="0" err="1" smtClean="0"/>
              <a:t>Vaticana</a:t>
            </a:r>
            <a:r>
              <a:rPr lang="cs-CZ" dirty="0" smtClean="0"/>
              <a:t> 2003.</a:t>
            </a:r>
          </a:p>
          <a:p>
            <a:r>
              <a:rPr lang="cs-CZ" dirty="0" err="1" smtClean="0"/>
              <a:t>Storia</a:t>
            </a:r>
            <a:r>
              <a:rPr lang="cs-CZ" dirty="0" smtClean="0"/>
              <a:t> </a:t>
            </a:r>
            <a:r>
              <a:rPr lang="cs-CZ" dirty="0" err="1" smtClean="0"/>
              <a:t>della</a:t>
            </a:r>
            <a:r>
              <a:rPr lang="cs-CZ" dirty="0" smtClean="0"/>
              <a:t> </a:t>
            </a:r>
            <a:r>
              <a:rPr lang="cs-CZ" dirty="0" err="1" smtClean="0"/>
              <a:t>spiritualitá</a:t>
            </a:r>
            <a:r>
              <a:rPr lang="cs-CZ" dirty="0" smtClean="0"/>
              <a:t> 1-7, </a:t>
            </a:r>
            <a:r>
              <a:rPr lang="cs-CZ" dirty="0" err="1" smtClean="0"/>
              <a:t>ed</a:t>
            </a:r>
            <a:r>
              <a:rPr lang="cs-CZ" dirty="0" smtClean="0"/>
              <a:t>. V. Grossi, L. </a:t>
            </a:r>
            <a:r>
              <a:rPr lang="cs-CZ" dirty="0" err="1" smtClean="0"/>
              <a:t>Borriello</a:t>
            </a:r>
            <a:r>
              <a:rPr lang="cs-CZ" dirty="0" smtClean="0"/>
              <a:t>, B. </a:t>
            </a:r>
            <a:r>
              <a:rPr lang="cs-CZ" dirty="0" err="1" smtClean="0"/>
              <a:t>Secondin</a:t>
            </a:r>
            <a:r>
              <a:rPr lang="cs-CZ" dirty="0" smtClean="0"/>
              <a:t>, </a:t>
            </a:r>
            <a:r>
              <a:rPr lang="cs-CZ" dirty="0" err="1" smtClean="0"/>
              <a:t>Borla</a:t>
            </a:r>
            <a:r>
              <a:rPr lang="cs-CZ" dirty="0" smtClean="0"/>
              <a:t> 1983-</a:t>
            </a:r>
          </a:p>
          <a:p>
            <a:r>
              <a:rPr lang="cs-CZ" dirty="0" err="1" smtClean="0"/>
              <a:t>Storia</a:t>
            </a:r>
            <a:r>
              <a:rPr lang="cs-CZ" dirty="0" smtClean="0"/>
              <a:t> </a:t>
            </a:r>
            <a:r>
              <a:rPr lang="cs-CZ" dirty="0" err="1" smtClean="0"/>
              <a:t>della</a:t>
            </a:r>
            <a:r>
              <a:rPr lang="cs-CZ" dirty="0" smtClean="0"/>
              <a:t> </a:t>
            </a:r>
            <a:r>
              <a:rPr lang="cs-CZ" dirty="0" err="1" smtClean="0"/>
              <a:t>spiritualitá</a:t>
            </a:r>
            <a:r>
              <a:rPr lang="cs-CZ" dirty="0" smtClean="0"/>
              <a:t> 1-10, </a:t>
            </a:r>
            <a:r>
              <a:rPr lang="cs-CZ" dirty="0" err="1" smtClean="0"/>
              <a:t>ed</a:t>
            </a:r>
            <a:r>
              <a:rPr lang="cs-CZ" dirty="0" smtClean="0"/>
              <a:t>. L. </a:t>
            </a:r>
            <a:r>
              <a:rPr lang="cs-CZ" dirty="0" err="1" smtClean="0"/>
              <a:t>Bouyer</a:t>
            </a:r>
            <a:r>
              <a:rPr lang="cs-CZ" dirty="0" smtClean="0"/>
              <a:t>, E. </a:t>
            </a:r>
            <a:r>
              <a:rPr lang="cs-CZ" dirty="0" err="1" smtClean="0"/>
              <a:t>Ancilli</a:t>
            </a:r>
            <a:r>
              <a:rPr lang="cs-CZ" dirty="0" smtClean="0"/>
              <a:t>, B. </a:t>
            </a:r>
            <a:r>
              <a:rPr lang="cs-CZ" dirty="0" err="1" smtClean="0"/>
              <a:t>Secondin</a:t>
            </a:r>
            <a:r>
              <a:rPr lang="cs-CZ" dirty="0" smtClean="0"/>
              <a:t>, EDB 1984-</a:t>
            </a:r>
          </a:p>
          <a:p>
            <a:r>
              <a:rPr lang="cs-CZ" dirty="0"/>
              <a:t> </a:t>
            </a:r>
            <a:r>
              <a:rPr lang="cs-CZ" dirty="0" err="1"/>
              <a:t>Dictionnaire</a:t>
            </a:r>
            <a:r>
              <a:rPr lang="cs-CZ" dirty="0"/>
              <a:t> de </a:t>
            </a:r>
            <a:r>
              <a:rPr lang="cs-CZ" dirty="0" err="1" smtClean="0"/>
              <a:t>spiritualité</a:t>
            </a:r>
            <a:r>
              <a:rPr lang="cs-CZ" dirty="0" smtClean="0"/>
              <a:t>, </a:t>
            </a:r>
            <a:r>
              <a:rPr lang="cs-CZ" dirty="0"/>
              <a:t> </a:t>
            </a:r>
            <a:r>
              <a:rPr lang="cs-CZ" dirty="0" err="1"/>
              <a:t>Editions</a:t>
            </a:r>
            <a:r>
              <a:rPr lang="cs-CZ" dirty="0"/>
              <a:t> </a:t>
            </a:r>
            <a:r>
              <a:rPr lang="cs-CZ" dirty="0" err="1" smtClean="0"/>
              <a:t>Beauchesne</a:t>
            </a:r>
            <a:r>
              <a:rPr lang="cs-CZ" dirty="0" smtClean="0"/>
              <a:t>, 1932-1995.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4577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6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692853-1B42-4518-98F6-8BFD2F4C4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A0918A"/>
                </a:solidFill>
              </a:rPr>
              <a:t>Spiritualita a její dějiny – základní pojmy</a:t>
            </a:r>
            <a:endParaRPr lang="cs-CZ" dirty="0">
              <a:solidFill>
                <a:srgbClr val="A0918A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88EFF7D-F046-48C9-92BB-DC92ADD623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2900218"/>
            <a:ext cx="10353762" cy="2890982"/>
          </a:xfrm>
        </p:spPr>
        <p:txBody>
          <a:bodyPr/>
          <a:lstStyle/>
          <a:p>
            <a:pPr lvl="2" indent="-342900">
              <a:buFont typeface="+mj-lt"/>
              <a:buAutoNum type="arabicPeriod"/>
            </a:pPr>
            <a:r>
              <a:rPr lang="cs-CZ" sz="4000" dirty="0" smtClean="0"/>
              <a:t>Pojem spiritualita</a:t>
            </a:r>
          </a:p>
          <a:p>
            <a:pPr lvl="2" indent="-342900">
              <a:buFont typeface="+mj-lt"/>
              <a:buAutoNum type="arabicPeriod"/>
            </a:pPr>
            <a:r>
              <a:rPr lang="cs-CZ" sz="4000" dirty="0" smtClean="0"/>
              <a:t>Křesťanská duchovní zkušenost</a:t>
            </a:r>
          </a:p>
          <a:p>
            <a:pPr lvl="2" indent="-342900">
              <a:buFont typeface="+mj-lt"/>
              <a:buAutoNum type="arabicPeriod"/>
            </a:pPr>
            <a:r>
              <a:rPr lang="cs-CZ" sz="4000" dirty="0" smtClean="0"/>
              <a:t>Dějiny spirituality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5464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4572605" cy="970450"/>
          </a:xfrm>
        </p:spPr>
        <p:txBody>
          <a:bodyPr/>
          <a:lstStyle/>
          <a:p>
            <a:r>
              <a:rPr lang="cs-CZ" dirty="0" smtClean="0">
                <a:solidFill>
                  <a:srgbClr val="F6E8DD"/>
                </a:solidFill>
              </a:rPr>
              <a:t>Spiritualita</a:t>
            </a:r>
            <a:endParaRPr lang="cs-CZ" dirty="0">
              <a:solidFill>
                <a:srgbClr val="F6E8DD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Projev Božího Ducha v dějinách, jak se Duch projevuje v člověku (</a:t>
            </a:r>
            <a:r>
              <a:rPr lang="cs-CZ" dirty="0" err="1" smtClean="0"/>
              <a:t>Altrichter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r>
              <a:rPr lang="cs-CZ" dirty="0" smtClean="0"/>
              <a:t>Studium</a:t>
            </a:r>
            <a:r>
              <a:rPr lang="cs-CZ" dirty="0"/>
              <a:t>, představení, vysvětlení „zkušenosti vztahu člověka s trojjediným Bohem, který se zjevuje</a:t>
            </a:r>
            <a:r>
              <a:rPr lang="cs-CZ" dirty="0" smtClean="0"/>
              <a:t>“ (</a:t>
            </a:r>
            <a:r>
              <a:rPr lang="cs-CZ" dirty="0" err="1" smtClean="0"/>
              <a:t>Dumeige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r>
              <a:rPr lang="cs-CZ" dirty="0" smtClean="0"/>
              <a:t>souhrn </a:t>
            </a:r>
            <a:r>
              <a:rPr lang="cs-CZ" dirty="0"/>
              <a:t>myšlenek a vnitřních přesvědčení, které vedou křesťany v jejich vztahu s </a:t>
            </a:r>
            <a:r>
              <a:rPr lang="cs-CZ" dirty="0" smtClean="0"/>
              <a:t>Bohem</a:t>
            </a:r>
          </a:p>
          <a:p>
            <a:pPr marL="0" indent="0">
              <a:buNone/>
            </a:pPr>
            <a:r>
              <a:rPr lang="cs-CZ" dirty="0" smtClean="0"/>
              <a:t>vnější </a:t>
            </a:r>
            <a:r>
              <a:rPr lang="cs-CZ" dirty="0"/>
              <a:t>formy a (osobní i skupinové) projevy tohoto </a:t>
            </a:r>
            <a:r>
              <a:rPr lang="cs-CZ" dirty="0" smtClean="0"/>
              <a:t>vztahu (</a:t>
            </a:r>
            <a:r>
              <a:rPr lang="cs-CZ" dirty="0" err="1"/>
              <a:t>D</a:t>
            </a:r>
            <a:r>
              <a:rPr lang="cs-CZ" dirty="0" err="1" smtClean="0"/>
              <a:t>umeige</a:t>
            </a:r>
            <a:r>
              <a:rPr lang="cs-CZ" dirty="0" smtClean="0"/>
              <a:t>)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142" y="0"/>
            <a:ext cx="5506732" cy="6858000"/>
          </a:xfrm>
        </p:spPr>
      </p:pic>
    </p:spTree>
    <p:extLst>
      <p:ext uri="{BB962C8B-B14F-4D97-AF65-F5344CB8AC3E}">
        <p14:creationId xmlns:p14="http://schemas.microsoft.com/office/powerpoint/2010/main" val="4227657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11273" y="266701"/>
            <a:ext cx="4905953" cy="1079500"/>
          </a:xfrm>
        </p:spPr>
        <p:txBody>
          <a:bodyPr/>
          <a:lstStyle/>
          <a:p>
            <a:pPr algn="l"/>
            <a:r>
              <a:rPr lang="cs-CZ" dirty="0" smtClean="0">
                <a:solidFill>
                  <a:srgbClr val="FDE453"/>
                </a:solidFill>
              </a:rPr>
              <a:t>Spiritualita</a:t>
            </a:r>
            <a:endParaRPr lang="cs-CZ" dirty="0">
              <a:solidFill>
                <a:srgbClr val="FDE453"/>
              </a:solidFill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5726317" cy="6858000"/>
          </a:xfrm>
        </p:spPr>
      </p:pic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821894" y="1346201"/>
            <a:ext cx="6166906" cy="542289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 smtClean="0">
                <a:solidFill>
                  <a:srgbClr val="A0918A"/>
                </a:solidFill>
              </a:rPr>
              <a:t>zahrnuje </a:t>
            </a:r>
            <a:r>
              <a:rPr lang="cs-CZ" dirty="0">
                <a:solidFill>
                  <a:srgbClr val="A0918A"/>
                </a:solidFill>
              </a:rPr>
              <a:t>nejenom postupy při modlitbě, ale obecněji také vědomý vztah k Bohu v Ježíši Kristu, prostřednictvím imanentního Ducha svatého a v prostředí obce věřících. </a:t>
            </a:r>
            <a:endParaRPr lang="cs-CZ" dirty="0" smtClean="0">
              <a:solidFill>
                <a:srgbClr val="A0918A"/>
              </a:solidFill>
            </a:endParaRPr>
          </a:p>
          <a:p>
            <a:pPr marL="0" indent="0">
              <a:buNone/>
            </a:pPr>
            <a:r>
              <a:rPr lang="cs-CZ" dirty="0" smtClean="0">
                <a:solidFill>
                  <a:srgbClr val="A0918A"/>
                </a:solidFill>
              </a:rPr>
              <a:t>Spiritualita </a:t>
            </a:r>
            <a:r>
              <a:rPr lang="cs-CZ" dirty="0">
                <a:solidFill>
                  <a:srgbClr val="A0918A"/>
                </a:solidFill>
              </a:rPr>
              <a:t>se tudíž zabývá spojením teologie, modlitby a křesťanské praxe. Jejím ústředním rysem je fakt, že spiritualita odvozuje svou identitu od křesťanského přesvědčení, že jakožto lidé jsme schopni navázat vztah k Bohu, který je transcendentní, ale současně je také imanentně přítomen v jádru všech stvořených věcí. </a:t>
            </a:r>
            <a:endParaRPr lang="cs-CZ" dirty="0" smtClean="0">
              <a:solidFill>
                <a:srgbClr val="A0918A"/>
              </a:solidFill>
            </a:endParaRPr>
          </a:p>
          <a:p>
            <a:pPr marL="0" indent="0">
              <a:buNone/>
            </a:pPr>
            <a:r>
              <a:rPr lang="cs-CZ" dirty="0" smtClean="0">
                <a:solidFill>
                  <a:srgbClr val="A0918A"/>
                </a:solidFill>
              </a:rPr>
              <a:t>Tento </a:t>
            </a:r>
            <a:r>
              <a:rPr lang="cs-CZ" dirty="0">
                <a:solidFill>
                  <a:srgbClr val="A0918A"/>
                </a:solidFill>
              </a:rPr>
              <a:t>vztah je žitý, ale nikoli v izolaci, nýbrž v obci věřících, jež vzniká z oddanosti k Ježíši Kristu. Ta zachovává při životě aktivní přítomnosti Ducha svatého v každém z jejích členů i v obci jako celku. </a:t>
            </a:r>
            <a:endParaRPr lang="cs-CZ" dirty="0" smtClean="0">
              <a:solidFill>
                <a:srgbClr val="A0918A"/>
              </a:solidFill>
            </a:endParaRPr>
          </a:p>
          <a:p>
            <a:pPr marL="0" indent="0">
              <a:buNone/>
            </a:pPr>
            <a:r>
              <a:rPr lang="cs-CZ" dirty="0" smtClean="0">
                <a:solidFill>
                  <a:srgbClr val="A0918A"/>
                </a:solidFill>
              </a:rPr>
              <a:t>Z</a:t>
            </a:r>
            <a:r>
              <a:rPr lang="cs-CZ" dirty="0">
                <a:solidFill>
                  <a:srgbClr val="A0918A"/>
                </a:solidFill>
              </a:rPr>
              <a:t> křesťanského hlediska je povznesení nad sebe sama, které patří k situaci, kdy život vztahujeme k něčemu, co jej přesahuje, darem Ducha Božího, který zakládá životodárný vztah s Bohem v Ježíši Kristu v rámci obce věřících. Jinak řečeno platí, že soudobá křesťanská spiritualita je výslovně trojiční, christologická a </a:t>
            </a:r>
            <a:r>
              <a:rPr lang="cs-CZ" dirty="0" smtClean="0">
                <a:solidFill>
                  <a:srgbClr val="A0918A"/>
                </a:solidFill>
              </a:rPr>
              <a:t>církevní (</a:t>
            </a:r>
            <a:r>
              <a:rPr lang="cs-CZ" dirty="0" err="1" smtClean="0">
                <a:solidFill>
                  <a:srgbClr val="A0918A"/>
                </a:solidFill>
              </a:rPr>
              <a:t>Sheldrake</a:t>
            </a:r>
            <a:r>
              <a:rPr lang="cs-CZ" dirty="0" smtClean="0">
                <a:solidFill>
                  <a:srgbClr val="A0918A"/>
                </a:solidFill>
              </a:rPr>
              <a:t>)</a:t>
            </a:r>
            <a:endParaRPr lang="cs-CZ" dirty="0">
              <a:solidFill>
                <a:srgbClr val="A0918A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50933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9527" y="609600"/>
            <a:ext cx="5107709" cy="1456267"/>
          </a:xfrm>
        </p:spPr>
        <p:txBody>
          <a:bodyPr/>
          <a:lstStyle/>
          <a:p>
            <a:r>
              <a:rPr lang="cs-CZ" dirty="0" smtClean="0">
                <a:solidFill>
                  <a:srgbClr val="FFC000"/>
                </a:solidFill>
              </a:rPr>
              <a:t>Fáze dějin spirituality</a:t>
            </a:r>
            <a:endParaRPr lang="cs-CZ" dirty="0">
              <a:solidFill>
                <a:srgbClr val="FFC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2" y="1948872"/>
            <a:ext cx="4995334" cy="444269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sz="2600" dirty="0" smtClean="0">
                <a:solidFill>
                  <a:srgbClr val="F6E8DD"/>
                </a:solidFill>
              </a:rPr>
              <a:t>Periodizace s důrazem na osobnosti versus periodizace podle </a:t>
            </a:r>
            <a:r>
              <a:rPr lang="cs-CZ" sz="2600" dirty="0" err="1" smtClean="0">
                <a:solidFill>
                  <a:srgbClr val="F6E8DD"/>
                </a:solidFill>
              </a:rPr>
              <a:t>ideí</a:t>
            </a:r>
            <a:r>
              <a:rPr lang="cs-CZ" sz="2600" dirty="0" smtClean="0">
                <a:solidFill>
                  <a:srgbClr val="F6E8DD"/>
                </a:solidFill>
              </a:rPr>
              <a:t> (M. </a:t>
            </a:r>
            <a:r>
              <a:rPr lang="cs-CZ" sz="2600" dirty="0" err="1" smtClean="0">
                <a:solidFill>
                  <a:srgbClr val="F6E8DD"/>
                </a:solidFill>
              </a:rPr>
              <a:t>Altrichter</a:t>
            </a:r>
            <a:r>
              <a:rPr lang="cs-CZ" sz="2600" dirty="0" smtClean="0">
                <a:solidFill>
                  <a:srgbClr val="F6E8DD"/>
                </a:solidFill>
              </a:rPr>
              <a:t>)</a:t>
            </a:r>
          </a:p>
          <a:p>
            <a:pPr marL="0" indent="0">
              <a:buNone/>
            </a:pPr>
            <a:endParaRPr lang="cs-CZ" dirty="0" smtClean="0"/>
          </a:p>
          <a:p>
            <a:pPr lvl="1"/>
            <a:r>
              <a:rPr lang="cs-CZ" dirty="0" smtClean="0"/>
              <a:t>Trojice</a:t>
            </a:r>
          </a:p>
          <a:p>
            <a:pPr lvl="1"/>
            <a:r>
              <a:rPr lang="cs-CZ" dirty="0" smtClean="0"/>
              <a:t>Ježíš</a:t>
            </a:r>
          </a:p>
          <a:p>
            <a:pPr lvl="1"/>
            <a:r>
              <a:rPr lang="cs-CZ" dirty="0" smtClean="0"/>
              <a:t>Apoštolové</a:t>
            </a:r>
          </a:p>
          <a:p>
            <a:pPr lvl="1"/>
            <a:r>
              <a:rPr lang="cs-CZ" dirty="0" smtClean="0"/>
              <a:t>Církevní otcové</a:t>
            </a:r>
          </a:p>
          <a:p>
            <a:pPr lvl="1"/>
            <a:r>
              <a:rPr lang="cs-CZ" dirty="0" smtClean="0"/>
              <a:t>Mnišské osobnosti</a:t>
            </a:r>
          </a:p>
          <a:p>
            <a:pPr lvl="1"/>
            <a:r>
              <a:rPr lang="cs-CZ" dirty="0" smtClean="0"/>
              <a:t>Koncipování národnostních spiritualit</a:t>
            </a:r>
          </a:p>
          <a:p>
            <a:pPr lvl="1"/>
            <a:r>
              <a:rPr lang="cs-CZ" dirty="0" smtClean="0"/>
              <a:t>Zápas o univerzálnost a hájení individuálních rysů</a:t>
            </a:r>
          </a:p>
          <a:p>
            <a:pPr lvl="1"/>
            <a:r>
              <a:rPr lang="cs-CZ" dirty="0" smtClean="0"/>
              <a:t>Duchovní </a:t>
            </a:r>
            <a:r>
              <a:rPr lang="cs-CZ" dirty="0" err="1" smtClean="0"/>
              <a:t>kenoze</a:t>
            </a:r>
            <a:r>
              <a:rPr lang="cs-CZ" dirty="0" smtClean="0"/>
              <a:t> současnosti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821895" y="822036"/>
            <a:ext cx="6139196" cy="592050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dirty="0" smtClean="0">
                <a:solidFill>
                  <a:srgbClr val="00B0F0"/>
                </a:solidFill>
              </a:rPr>
              <a:t>Periodizace tohoto kurzu (důraz na „dějiny modlitby“)</a:t>
            </a:r>
          </a:p>
          <a:p>
            <a:pPr marL="342900" indent="-342900">
              <a:lnSpc>
                <a:spcPct val="90000"/>
              </a:lnSpc>
              <a:buFont typeface="+mj-lt"/>
              <a:buAutoNum type="arabicPeriod"/>
            </a:pPr>
            <a:r>
              <a:rPr lang="cs-CZ" dirty="0">
                <a:solidFill>
                  <a:srgbClr val="F6E8DD"/>
                </a:solidFill>
                <a:ea typeface="+mn-lt"/>
                <a:cs typeface="+mn-lt"/>
              </a:rPr>
              <a:t>Spiritualita, křesťanská duchovní zkušenost, dějiny spirituality – pojmové upřesnění</a:t>
            </a:r>
            <a:endParaRPr lang="cs-CZ" dirty="0">
              <a:solidFill>
                <a:srgbClr val="F6E8DD"/>
              </a:solidFill>
            </a:endParaRPr>
          </a:p>
          <a:p>
            <a:pPr marL="342900" indent="-342900">
              <a:lnSpc>
                <a:spcPct val="90000"/>
              </a:lnSpc>
              <a:buFont typeface="+mj-lt"/>
              <a:buAutoNum type="arabicPeriod"/>
            </a:pPr>
            <a:r>
              <a:rPr lang="cs-CZ" dirty="0">
                <a:solidFill>
                  <a:srgbClr val="F6E8DD"/>
                </a:solidFill>
                <a:ea typeface="+mn-lt"/>
                <a:cs typeface="+mn-lt"/>
              </a:rPr>
              <a:t>Podoby biblické spirituality. Žalmy jako modlitba církve. Modlitba Páně.</a:t>
            </a:r>
            <a:endParaRPr lang="cs-CZ" dirty="0">
              <a:solidFill>
                <a:srgbClr val="F6E8DD"/>
              </a:solidFill>
            </a:endParaRPr>
          </a:p>
          <a:p>
            <a:pPr marL="342900" indent="-342900">
              <a:lnSpc>
                <a:spcPct val="90000"/>
              </a:lnSpc>
              <a:buFont typeface="+mj-lt"/>
              <a:buAutoNum type="arabicPeriod"/>
            </a:pPr>
            <a:r>
              <a:rPr lang="cs-CZ" dirty="0">
                <a:solidFill>
                  <a:srgbClr val="F6E8DD"/>
                </a:solidFill>
                <a:ea typeface="+mn-lt"/>
                <a:cs typeface="+mn-lt"/>
              </a:rPr>
              <a:t>Spiritualita prvních křesťanských staletí: mučednictví, panenství, askeze a modlitba</a:t>
            </a:r>
            <a:endParaRPr lang="cs-CZ" dirty="0">
              <a:solidFill>
                <a:srgbClr val="F6E8DD"/>
              </a:solidFill>
            </a:endParaRPr>
          </a:p>
          <a:p>
            <a:pPr marL="342900" indent="-342900">
              <a:lnSpc>
                <a:spcPct val="90000"/>
              </a:lnSpc>
              <a:buFont typeface="+mj-lt"/>
              <a:buAutoNum type="arabicPeriod"/>
            </a:pPr>
            <a:r>
              <a:rPr lang="cs-CZ" dirty="0">
                <a:solidFill>
                  <a:srgbClr val="F6E8DD"/>
                </a:solidFill>
                <a:ea typeface="+mn-lt"/>
                <a:cs typeface="+mn-lt"/>
              </a:rPr>
              <a:t>Modlitba u církevních otců (Tertulián, Cyprián, Augustin)</a:t>
            </a:r>
            <a:endParaRPr lang="cs-CZ" dirty="0">
              <a:solidFill>
                <a:srgbClr val="F6E8DD"/>
              </a:solidFill>
            </a:endParaRPr>
          </a:p>
          <a:p>
            <a:pPr marL="342900" indent="-342900">
              <a:lnSpc>
                <a:spcPct val="90000"/>
              </a:lnSpc>
              <a:buFont typeface="+mj-lt"/>
              <a:buAutoNum type="arabicPeriod"/>
            </a:pPr>
            <a:r>
              <a:rPr lang="cs-CZ" dirty="0">
                <a:solidFill>
                  <a:srgbClr val="F6E8DD"/>
                </a:solidFill>
                <a:ea typeface="+mn-lt"/>
                <a:cs typeface="+mn-lt"/>
              </a:rPr>
              <a:t>Vznik a rozvoj mnišství. Písmo v modlitbě křesťanů – </a:t>
            </a:r>
            <a:r>
              <a:rPr lang="cs-CZ" dirty="0" err="1">
                <a:solidFill>
                  <a:srgbClr val="F6E8DD"/>
                </a:solidFill>
                <a:ea typeface="+mn-lt"/>
                <a:cs typeface="+mn-lt"/>
              </a:rPr>
              <a:t>lectio</a:t>
            </a:r>
            <a:r>
              <a:rPr lang="cs-CZ" dirty="0">
                <a:solidFill>
                  <a:srgbClr val="F6E8DD"/>
                </a:solidFill>
                <a:ea typeface="+mn-lt"/>
                <a:cs typeface="+mn-lt"/>
              </a:rPr>
              <a:t> divina</a:t>
            </a:r>
            <a:endParaRPr lang="cs-CZ" dirty="0">
              <a:solidFill>
                <a:srgbClr val="F6E8DD"/>
              </a:solidFill>
            </a:endParaRPr>
          </a:p>
          <a:p>
            <a:pPr marL="342900" indent="-342900">
              <a:lnSpc>
                <a:spcPct val="90000"/>
              </a:lnSpc>
              <a:buFont typeface="+mj-lt"/>
              <a:buAutoNum type="arabicPeriod"/>
            </a:pPr>
            <a:r>
              <a:rPr lang="cs-CZ" dirty="0">
                <a:solidFill>
                  <a:srgbClr val="F6E8DD"/>
                </a:solidFill>
                <a:ea typeface="+mn-lt"/>
                <a:cs typeface="+mn-lt"/>
              </a:rPr>
              <a:t>Středověká mystika: od Bernarda, kanovníky od sv. Viktora po ženské mystičky a mistra </a:t>
            </a:r>
            <a:r>
              <a:rPr lang="cs-CZ" dirty="0" err="1">
                <a:solidFill>
                  <a:srgbClr val="F6E8DD"/>
                </a:solidFill>
                <a:ea typeface="+mn-lt"/>
                <a:cs typeface="+mn-lt"/>
              </a:rPr>
              <a:t>Eckharta</a:t>
            </a:r>
            <a:r>
              <a:rPr lang="cs-CZ" dirty="0">
                <a:solidFill>
                  <a:srgbClr val="F6E8DD"/>
                </a:solidFill>
                <a:ea typeface="+mn-lt"/>
                <a:cs typeface="+mn-lt"/>
              </a:rPr>
              <a:t>. Hledání prostoty a sjednocení: Oblak nevědění, Juliána z </a:t>
            </a:r>
            <a:r>
              <a:rPr lang="cs-CZ" dirty="0" err="1">
                <a:solidFill>
                  <a:srgbClr val="F6E8DD"/>
                </a:solidFill>
                <a:ea typeface="+mn-lt"/>
                <a:cs typeface="+mn-lt"/>
              </a:rPr>
              <a:t>Norwich</a:t>
            </a:r>
            <a:r>
              <a:rPr lang="cs-CZ" dirty="0">
                <a:solidFill>
                  <a:srgbClr val="F6E8DD"/>
                </a:solidFill>
                <a:ea typeface="+mn-lt"/>
                <a:cs typeface="+mn-lt"/>
              </a:rPr>
              <a:t>, </a:t>
            </a:r>
            <a:r>
              <a:rPr lang="cs-CZ" dirty="0" err="1">
                <a:solidFill>
                  <a:srgbClr val="F6E8DD"/>
                </a:solidFill>
                <a:ea typeface="+mn-lt"/>
                <a:cs typeface="+mn-lt"/>
              </a:rPr>
              <a:t>devotio</a:t>
            </a:r>
            <a:r>
              <a:rPr lang="cs-CZ" dirty="0">
                <a:solidFill>
                  <a:srgbClr val="F6E8DD"/>
                </a:solidFill>
                <a:ea typeface="+mn-lt"/>
                <a:cs typeface="+mn-lt"/>
              </a:rPr>
              <a:t> moderna.</a:t>
            </a:r>
            <a:endParaRPr lang="cs-CZ" dirty="0">
              <a:solidFill>
                <a:srgbClr val="F6E8DD"/>
              </a:solidFill>
            </a:endParaRPr>
          </a:p>
          <a:p>
            <a:pPr marL="342900" indent="-342900">
              <a:lnSpc>
                <a:spcPct val="90000"/>
              </a:lnSpc>
              <a:buFont typeface="+mj-lt"/>
              <a:buAutoNum type="arabicPeriod"/>
            </a:pPr>
            <a:r>
              <a:rPr lang="cs-CZ" dirty="0">
                <a:solidFill>
                  <a:srgbClr val="F6E8DD"/>
                </a:solidFill>
                <a:ea typeface="+mn-lt"/>
                <a:cs typeface="+mn-lt"/>
              </a:rPr>
              <a:t>Spiritualita bratrství a služby: žebravé řády, rytířské řády.</a:t>
            </a:r>
            <a:endParaRPr lang="cs-CZ" dirty="0">
              <a:solidFill>
                <a:srgbClr val="F6E8DD"/>
              </a:solidFill>
            </a:endParaRPr>
          </a:p>
          <a:p>
            <a:pPr marL="342900" indent="-342900">
              <a:lnSpc>
                <a:spcPct val="90000"/>
              </a:lnSpc>
              <a:buFont typeface="+mj-lt"/>
              <a:buAutoNum type="arabicPeriod"/>
            </a:pPr>
            <a:r>
              <a:rPr lang="cs-CZ" dirty="0">
                <a:solidFill>
                  <a:srgbClr val="F6E8DD"/>
                </a:solidFill>
                <a:ea typeface="+mn-lt"/>
                <a:cs typeface="+mn-lt"/>
              </a:rPr>
              <a:t>Představivost a modlitba, duchovní rozlišování podle sv. Ignáce z </a:t>
            </a:r>
            <a:r>
              <a:rPr lang="cs-CZ" dirty="0" err="1">
                <a:solidFill>
                  <a:srgbClr val="F6E8DD"/>
                </a:solidFill>
                <a:ea typeface="+mn-lt"/>
                <a:cs typeface="+mn-lt"/>
              </a:rPr>
              <a:t>Loyoly</a:t>
            </a:r>
            <a:endParaRPr lang="cs-CZ" dirty="0">
              <a:solidFill>
                <a:srgbClr val="F6E8DD"/>
              </a:solidFill>
              <a:ea typeface="+mn-lt"/>
              <a:cs typeface="+mn-lt"/>
            </a:endParaRPr>
          </a:p>
          <a:p>
            <a:pPr marL="342900" indent="-342900">
              <a:lnSpc>
                <a:spcPct val="90000"/>
              </a:lnSpc>
              <a:buFont typeface="+mj-lt"/>
              <a:buAutoNum type="arabicPeriod"/>
            </a:pPr>
            <a:r>
              <a:rPr lang="cs-CZ" dirty="0">
                <a:solidFill>
                  <a:srgbClr val="F6E8DD"/>
                </a:solidFill>
                <a:ea typeface="+mn-lt"/>
                <a:cs typeface="+mn-lt"/>
              </a:rPr>
              <a:t>Etapy a cíl cesty modlitby: život ve sjednocení s Bohem (Terezie od Ježíše, Jan od Kříže)</a:t>
            </a:r>
            <a:endParaRPr lang="cs-CZ" dirty="0">
              <a:solidFill>
                <a:srgbClr val="F6E8DD"/>
              </a:solidFill>
            </a:endParaRPr>
          </a:p>
          <a:p>
            <a:pPr marL="342900" indent="-342900">
              <a:lnSpc>
                <a:spcPct val="90000"/>
              </a:lnSpc>
              <a:buFont typeface="+mj-lt"/>
              <a:buAutoNum type="arabicPeriod"/>
            </a:pPr>
            <a:r>
              <a:rPr lang="cs-CZ" dirty="0">
                <a:solidFill>
                  <a:srgbClr val="F6E8DD"/>
                </a:solidFill>
                <a:ea typeface="+mn-lt"/>
                <a:cs typeface="+mn-lt"/>
              </a:rPr>
              <a:t>Formy posvěcování všedního života modlitbou (růženec a další pobožnosti), mystika Boží přítomnosti (francouzská škola, br. Vavřinec od Vzkříšení) </a:t>
            </a:r>
          </a:p>
          <a:p>
            <a:pPr marL="342900" indent="-342900">
              <a:lnSpc>
                <a:spcPct val="90000"/>
              </a:lnSpc>
              <a:buFont typeface="+mj-lt"/>
              <a:buAutoNum type="arabicPeriod"/>
            </a:pPr>
            <a:r>
              <a:rPr lang="cs-CZ" dirty="0">
                <a:solidFill>
                  <a:srgbClr val="F6E8DD"/>
                </a:solidFill>
                <a:ea typeface="+mn-lt"/>
                <a:cs typeface="+mn-lt"/>
              </a:rPr>
              <a:t>Modlitba v čase krize, modlitba Boží nepřítomnosti (Terezie z </a:t>
            </a:r>
            <a:r>
              <a:rPr lang="cs-CZ" dirty="0" err="1">
                <a:solidFill>
                  <a:srgbClr val="F6E8DD"/>
                </a:solidFill>
                <a:ea typeface="+mn-lt"/>
                <a:cs typeface="+mn-lt"/>
              </a:rPr>
              <a:t>Lisieux</a:t>
            </a:r>
            <a:r>
              <a:rPr lang="cs-CZ" dirty="0">
                <a:solidFill>
                  <a:srgbClr val="F6E8DD"/>
                </a:solidFill>
                <a:ea typeface="+mn-lt"/>
                <a:cs typeface="+mn-lt"/>
              </a:rPr>
              <a:t>, matka Tereza)</a:t>
            </a:r>
            <a:endParaRPr lang="cs-CZ" dirty="0">
              <a:solidFill>
                <a:srgbClr val="F6E8DD"/>
              </a:solidFill>
            </a:endParaRPr>
          </a:p>
          <a:p>
            <a:pPr marL="342900" indent="-342900">
              <a:lnSpc>
                <a:spcPct val="90000"/>
              </a:lnSpc>
              <a:buFont typeface="+mj-lt"/>
              <a:buAutoNum type="arabicPeriod"/>
            </a:pPr>
            <a:r>
              <a:rPr lang="cs-CZ" dirty="0">
                <a:solidFill>
                  <a:srgbClr val="F6E8DD"/>
                </a:solidFill>
                <a:ea typeface="+mn-lt"/>
                <a:cs typeface="+mn-lt"/>
              </a:rPr>
              <a:t>Novodobé formy modlitby: nekřesťanští autoři, kteří hledají duchovní orientaci a inspiraci v tradici křesťanské modlitby + opačný pohyb: křesťanství, které hledá nový jazyk pro vyjádření vztahu s Bohem v současné kultuře</a:t>
            </a:r>
            <a:endParaRPr lang="cs-CZ" dirty="0">
              <a:solidFill>
                <a:srgbClr val="F6E8DD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8719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2" y="609600"/>
            <a:ext cx="4634344" cy="1456267"/>
          </a:xfrm>
        </p:spPr>
        <p:txBody>
          <a:bodyPr/>
          <a:lstStyle/>
          <a:p>
            <a:pPr algn="l"/>
            <a:r>
              <a:rPr lang="cs-CZ" dirty="0" smtClean="0">
                <a:solidFill>
                  <a:srgbClr val="BF7244"/>
                </a:solidFill>
              </a:rPr>
              <a:t>Křesťanská duchovní zkušenost</a:t>
            </a:r>
            <a:endParaRPr lang="cs-CZ" dirty="0">
              <a:solidFill>
                <a:srgbClr val="BF7244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48937" y="2844800"/>
            <a:ext cx="5060497" cy="3020290"/>
          </a:xfrm>
        </p:spPr>
        <p:txBody>
          <a:bodyPr>
            <a:normAutofit fontScale="85000" lnSpcReduction="10000"/>
          </a:bodyPr>
          <a:lstStyle/>
          <a:p>
            <a:r>
              <a:rPr lang="cs-CZ" dirty="0"/>
              <a:t>Základ </a:t>
            </a:r>
            <a:r>
              <a:rPr lang="cs-CZ" dirty="0" smtClean="0"/>
              <a:t>nauky </a:t>
            </a:r>
            <a:r>
              <a:rPr lang="cs-CZ" dirty="0"/>
              <a:t>o poznání Boha vychází ze zkušenosti s Bohem: Bůh zjevující se v lidských dějinách je zakoušen ve </a:t>
            </a:r>
            <a:r>
              <a:rPr lang="cs-CZ" dirty="0" smtClean="0"/>
              <a:t>víře</a:t>
            </a:r>
            <a:endParaRPr lang="cs-CZ" dirty="0"/>
          </a:p>
          <a:p>
            <a:endParaRPr lang="cs-CZ" dirty="0" smtClean="0"/>
          </a:p>
          <a:p>
            <a:r>
              <a:rPr lang="cs-CZ" dirty="0"/>
              <a:t>Boží </a:t>
            </a:r>
            <a:r>
              <a:rPr lang="cs-CZ" dirty="0" err="1"/>
              <a:t>sebesdělení</a:t>
            </a:r>
            <a:r>
              <a:rPr lang="cs-CZ" dirty="0"/>
              <a:t> zaznamenané ve slovech Písma a interpretované v tradici </a:t>
            </a:r>
            <a:r>
              <a:rPr lang="cs-CZ" dirty="0" smtClean="0"/>
              <a:t>církve je normou individuální i skupinové křesťanské zkušenosti</a:t>
            </a:r>
          </a:p>
          <a:p>
            <a:endParaRPr lang="cs-CZ" dirty="0" smtClean="0"/>
          </a:p>
          <a:p>
            <a:r>
              <a:rPr lang="cs-CZ" dirty="0" smtClean="0"/>
              <a:t>Co dělá duchovní zkušenost křesťanskou</a:t>
            </a:r>
          </a:p>
          <a:p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8791" y="-149945"/>
            <a:ext cx="6593209" cy="7007945"/>
          </a:xfrm>
        </p:spPr>
      </p:pic>
    </p:spTree>
    <p:extLst>
      <p:ext uri="{BB962C8B-B14F-4D97-AF65-F5344CB8AC3E}">
        <p14:creationId xmlns:p14="http://schemas.microsoft.com/office/powerpoint/2010/main" val="196493172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Dějiny křesťanské spirituality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Tematické okruhy&amp;quot;&quot;/&gt;&lt;property id=&quot;20307&quot; value=&quot;258&quot;/&gt;&lt;/object&gt;&lt;object type=&quot;3&quot; unique_id=&quot;10006&quot;&gt;&lt;property id=&quot;20148&quot; value=&quot;5&quot;/&gt;&lt;property id=&quot;20300&quot; value=&quot;Slide 3 - &amp;quot;Povinná literatura&amp;quot;&quot;/&gt;&lt;property id=&quot;20307&quot; value=&quot;259&quot;/&gt;&lt;/object&gt;&lt;object type=&quot;3&quot; unique_id=&quot;10007&quot;&gt;&lt;property id=&quot;20148&quot; value=&quot;5&quot;/&gt;&lt;property id=&quot;20300&quot; value=&quot;Slide 5 - &amp;quot;Spiritualita a její dějiny – základní pojmy&amp;quot;&quot;/&gt;&lt;property id=&quot;20307&quot; value=&quot;260&quot;/&gt;&lt;/object&gt;&lt;object type=&quot;3&quot; unique_id=&quot;10054&quot;&gt;&lt;property id=&quot;20148&quot; value=&quot;5&quot;/&gt;&lt;property id=&quot;20300&quot; value=&quot;Slide 4 - &amp;quot;Doporučená literatura&amp;quot;&quot;/&gt;&lt;property id=&quot;20307&quot; value=&quot;261&quot;/&gt;&lt;/object&gt;&lt;object type=&quot;3&quot; unique_id=&quot;10055&quot;&gt;&lt;property id=&quot;20148&quot; value=&quot;5&quot;/&gt;&lt;property id=&quot;20300&quot; value=&quot;Slide 6 - &amp;quot;Spiritualita&amp;quot;&quot;/&gt;&lt;property id=&quot;20307&quot; value=&quot;262&quot;/&gt;&lt;/object&gt;&lt;object type=&quot;3&quot; unique_id=&quot;10089&quot;&gt;&lt;property id=&quot;20148&quot; value=&quot;5&quot;/&gt;&lt;property id=&quot;20300&quot; value=&quot;Slide 7 - &amp;quot;Spiritualita&amp;quot;&quot;/&gt;&lt;property id=&quot;20307&quot; value=&quot;263&quot;/&gt;&lt;/object&gt;&lt;object type=&quot;3&quot; unique_id=&quot;10126&quot;&gt;&lt;property id=&quot;20148&quot; value=&quot;5&quot;/&gt;&lt;property id=&quot;20300&quot; value=&quot;Slide 8 - &amp;quot;Fáze dějin spirituality&amp;quot;&quot;/&gt;&lt;property id=&quot;20307&quot; value=&quot;264&quot;/&gt;&lt;/object&gt;&lt;object type=&quot;3&quot; unique_id=&quot;10207&quot;&gt;&lt;property id=&quot;20148&quot; value=&quot;5&quot;/&gt;&lt;property id=&quot;20300&quot; value=&quot;Slide 9 - &amp;quot;Křesťanská duchovní zkušenost&amp;quot;&quot;/&gt;&lt;property id=&quot;20307&quot; value=&quot;265&quot;/&gt;&lt;/object&gt;&lt;object type=&quot;3&quot; unique_id=&quot;10208&quot;&gt;&lt;property id=&quot;20148&quot; value=&quot;5&quot;/&gt;&lt;property id=&quot;20300&quot; value=&quot;Slide 10 - &amp;quot;Dějiny spirituality&amp;quot;&quot;/&gt;&lt;property id=&quot;20307&quot; value=&quot;266&quot;/&gt;&lt;/object&gt;&lt;/object&gt;&lt;object type=&quot;8&quot; unique_id=&quot;10014&quot;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řidlice">
  <a:themeElements>
    <a:clrScheme name="Břidlic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Břidlic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řidlic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4466F93DA8D6D479223BEEACE2C546F" ma:contentTypeVersion="10" ma:contentTypeDescription="Vytvoří nový dokument" ma:contentTypeScope="" ma:versionID="63b6e1ae36ee9fb14b47cf6a5060e8a0">
  <xsd:schema xmlns:xsd="http://www.w3.org/2001/XMLSchema" xmlns:xs="http://www.w3.org/2001/XMLSchema" xmlns:p="http://schemas.microsoft.com/office/2006/metadata/properties" xmlns:ns3="7a5fb535-eed2-4ef3-825d-efaf7be55aeb" targetNamespace="http://schemas.microsoft.com/office/2006/metadata/properties" ma:root="true" ma:fieldsID="0c5dadfed21c3ec5d287ecc8c762e508" ns3:_="">
    <xsd:import namespace="7a5fb535-eed2-4ef3-825d-efaf7be55ae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5fb535-eed2-4ef3-825d-efaf7be55ae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55AE4FF-C154-4121-97BE-D4F41152209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C7D9396-32B7-4499-964D-FCBE16678A95}">
  <ds:schemaRefs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www.w3.org/XML/1998/namespace"/>
    <ds:schemaRef ds:uri="http://purl.org/dc/terms/"/>
    <ds:schemaRef ds:uri="7a5fb535-eed2-4ef3-825d-efaf7be55aeb"/>
    <ds:schemaRef ds:uri="http://purl.org/dc/elements/1.1/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D299D273-E030-4B27-9991-DF7FD341A68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a5fb535-eed2-4ef3-825d-efaf7be55ae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TM04033929[[fn=Břidlice]]</Template>
  <TotalTime>973</TotalTime>
  <Words>1047</Words>
  <Application>Microsoft Office PowerPoint</Application>
  <PresentationFormat>Širokoúhlá obrazovka</PresentationFormat>
  <Paragraphs>75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6" baseType="lpstr">
      <vt:lpstr>Calibri</vt:lpstr>
      <vt:lpstr>Calibri Light</vt:lpstr>
      <vt:lpstr>Calisto MT</vt:lpstr>
      <vt:lpstr>Trebuchet MS</vt:lpstr>
      <vt:lpstr>Wingdings 2</vt:lpstr>
      <vt:lpstr>Břidlice</vt:lpstr>
      <vt:lpstr>Dějiny křesťanské spirituality</vt:lpstr>
      <vt:lpstr>Tematické okruhy</vt:lpstr>
      <vt:lpstr>Povinná literatura</vt:lpstr>
      <vt:lpstr>Doporučená literatura</vt:lpstr>
      <vt:lpstr>Spiritualita a její dějiny – základní pojmy</vt:lpstr>
      <vt:lpstr>Spiritualita</vt:lpstr>
      <vt:lpstr>Spiritualita</vt:lpstr>
      <vt:lpstr>Fáze dějin spirituality</vt:lpstr>
      <vt:lpstr>Křesťanská duchovní zkušenost</vt:lpstr>
      <vt:lpstr>Dějiny spirituality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Denisa Červenková</dc:creator>
  <cp:lastModifiedBy>Denisa Červenková</cp:lastModifiedBy>
  <cp:revision>55</cp:revision>
  <dcterms:created xsi:type="dcterms:W3CDTF">2020-09-30T13:52:31Z</dcterms:created>
  <dcterms:modified xsi:type="dcterms:W3CDTF">2020-10-06T14:36:50Z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0x010100C4466F93DA8D6D479223BEEACE2C546F</vt:lpwstr>
  </property>
</Properties>
</file>