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60" r:id="rId6"/>
    <p:sldId id="264" r:id="rId7"/>
    <p:sldId id="259" r:id="rId8"/>
    <p:sldId id="262" r:id="rId9"/>
    <p:sldId id="263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Zaoblený obdélník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délník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Zaoblený obdélník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Zaoblený obdélník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Zaoblený obdélník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5C009CF-A068-4F9C-8C01-66EFF23553AD}" type="datetimeFigureOut">
              <a:rPr lang="cs-CZ" smtClean="0"/>
              <a:t>22. 10. 2020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BC823E1-8791-443B-B848-90C0A3503CCF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SÄÄENNUSTE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PK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957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627784" y="274638"/>
            <a:ext cx="3672408" cy="63408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SÄÄSYMBOLIT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091" b="7727"/>
          <a:stretch/>
        </p:blipFill>
        <p:spPr bwMode="auto">
          <a:xfrm>
            <a:off x="1547664" y="884539"/>
            <a:ext cx="5551783" cy="5784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942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cs-CZ" dirty="0" smtClean="0"/>
              <a:t>SUOMEN ALUEJAKO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45" t="6032" r="21247" b="4904"/>
          <a:stretch/>
        </p:blipFill>
        <p:spPr bwMode="auto">
          <a:xfrm>
            <a:off x="1475656" y="1772816"/>
            <a:ext cx="5920399" cy="4483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11797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cs-CZ" dirty="0" smtClean="0"/>
              <a:t>MILLAINEN ILMA ON?</a:t>
            </a:r>
            <a:endParaRPr lang="cs-CZ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76"/>
          <a:stretch/>
        </p:blipFill>
        <p:spPr bwMode="auto">
          <a:xfrm>
            <a:off x="1039663" y="1772816"/>
            <a:ext cx="7028580" cy="460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0741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19672" y="274638"/>
            <a:ext cx="7067128" cy="1143000"/>
          </a:xfrm>
        </p:spPr>
        <p:txBody>
          <a:bodyPr/>
          <a:lstStyle/>
          <a:p>
            <a:r>
              <a:rPr lang="cs-CZ" dirty="0"/>
              <a:t>MILLAINEN ILMA ON?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13" t="25751" r="7486" b="11332"/>
          <a:stretch/>
        </p:blipFill>
        <p:spPr bwMode="auto">
          <a:xfrm>
            <a:off x="467544" y="2204864"/>
            <a:ext cx="8364926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2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1143000"/>
          </a:xfrm>
        </p:spPr>
        <p:txBody>
          <a:bodyPr/>
          <a:lstStyle/>
          <a:p>
            <a:r>
              <a:rPr lang="cs-CZ" dirty="0" smtClean="0"/>
              <a:t>VAROITUKSET</a:t>
            </a:r>
            <a:endParaRPr lang="cs-CZ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556792"/>
            <a:ext cx="7416824" cy="49081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56346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SÄÄENNUSTE – 21. 10. 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fontAlgn="base"/>
            <a:r>
              <a:rPr lang="fi-FI" dirty="0"/>
              <a:t>Sää on sateinen. Sateita tulee koko maassa. Lapissa sataa lunta, ja maan etelä- ja keskiosassa sataa räntää tai vettä.</a:t>
            </a:r>
          </a:p>
          <a:p>
            <a:pPr fontAlgn="base"/>
            <a:r>
              <a:rPr lang="fi-FI" dirty="0"/>
              <a:t>Etelässä lämpenee, ja lämpötila on yli 10 astetta. Torstaina enää vain Lapissa on pakkasta.</a:t>
            </a:r>
          </a:p>
          <a:p>
            <a:pPr fontAlgn="base"/>
            <a:r>
              <a:rPr lang="fi-FI" dirty="0"/>
              <a:t>Tiet voivat olla liukkaita sateiden takia.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5685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706090"/>
          </a:xfrm>
        </p:spPr>
        <p:txBody>
          <a:bodyPr>
            <a:normAutofit fontScale="90000"/>
          </a:bodyPr>
          <a:lstStyle/>
          <a:p>
            <a:r>
              <a:rPr lang="cs-CZ" dirty="0"/>
              <a:t>M</a:t>
            </a:r>
            <a:r>
              <a:rPr lang="fi-FI" dirty="0" smtClean="0"/>
              <a:t>illainen </a:t>
            </a:r>
            <a:r>
              <a:rPr lang="fi-FI" dirty="0"/>
              <a:t>sää </a:t>
            </a:r>
            <a:r>
              <a:rPr lang="fi-FI" dirty="0" smtClean="0"/>
              <a:t>oli, </a:t>
            </a:r>
            <a:r>
              <a:rPr lang="fi-FI" dirty="0"/>
              <a:t>kun Suomi </a:t>
            </a:r>
            <a:r>
              <a:rPr lang="fi-FI" dirty="0" smtClean="0"/>
              <a:t>itsenäistyi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268760"/>
            <a:ext cx="8568952" cy="5184576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i-FI" dirty="0"/>
              <a:t>5. päivä joulukuuta </a:t>
            </a:r>
            <a:r>
              <a:rPr lang="cs-CZ" dirty="0" smtClean="0"/>
              <a:t>1917 </a:t>
            </a:r>
            <a:r>
              <a:rPr lang="fi-FI" dirty="0" smtClean="0"/>
              <a:t>sää </a:t>
            </a:r>
            <a:r>
              <a:rPr lang="fi-FI" dirty="0"/>
              <a:t>oli selkeä ja pakkasta oli maan eteläosassakin 15 ja keskiosassa 20 astetta. Maa oli </a:t>
            </a:r>
            <a:r>
              <a:rPr lang="fi-FI" b="1" dirty="0"/>
              <a:t>lumen peitossa</a:t>
            </a:r>
            <a:r>
              <a:rPr lang="fi-FI" dirty="0"/>
              <a:t> koko maassa, lunta oli yleisesti jo </a:t>
            </a:r>
            <a:r>
              <a:rPr lang="fi-FI" dirty="0" smtClean="0"/>
              <a:t>y</a:t>
            </a:r>
            <a:r>
              <a:rPr lang="fi-FI" dirty="0"/>
              <a:t>li 30 senttimetriä</a:t>
            </a:r>
            <a:r>
              <a:rPr lang="fi-FI" dirty="0" smtClean="0"/>
              <a:t>.</a:t>
            </a:r>
            <a:endParaRPr lang="cs-CZ" dirty="0" smtClean="0"/>
          </a:p>
          <a:p>
            <a:pPr marL="0" indent="0">
              <a:buNone/>
            </a:pPr>
            <a:r>
              <a:rPr lang="fi-FI" dirty="0"/>
              <a:t>Säätyyppi muuttui täysin 6. päivänä joulukuuta. Ilmatieteen laitoksen mukaan Pohjois-Norjaan ja Fennoskandiaan saapui tällöin Pohjois-Atlantilta syvä ja voimakas </a:t>
            </a:r>
            <a:r>
              <a:rPr lang="fi-FI" b="1" dirty="0"/>
              <a:t>matalapaine</a:t>
            </a:r>
            <a:r>
              <a:rPr lang="fi-FI" dirty="0"/>
              <a:t>, ja lounainen </a:t>
            </a:r>
            <a:r>
              <a:rPr lang="fi-FI" b="1" dirty="0"/>
              <a:t>ilmavirtaus</a:t>
            </a:r>
            <a:r>
              <a:rPr lang="fi-FI" dirty="0"/>
              <a:t> toi </a:t>
            </a:r>
            <a:r>
              <a:rPr lang="fi-FI" dirty="0" smtClean="0"/>
              <a:t>ensin </a:t>
            </a:r>
            <a:r>
              <a:rPr lang="fi-FI" dirty="0"/>
              <a:t>lumisadetta ja myöhemmin heikkoa vesisadetta</a:t>
            </a:r>
            <a:r>
              <a:rPr lang="fi-FI" dirty="0" smtClean="0"/>
              <a:t>.</a:t>
            </a: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fi-FI" dirty="0" smtClean="0"/>
              <a:t>Aamulla </a:t>
            </a:r>
            <a:r>
              <a:rPr lang="fi-FI" dirty="0"/>
              <a:t>6. joulukuuta 1917 lämpötila oli vielä hieman pakkasen puolella ja lunta satoi maan itäisintä osaa lukuun ottamatta kaikkialla. </a:t>
            </a:r>
            <a:r>
              <a:rPr lang="cs-CZ" dirty="0"/>
              <a:t>S</a:t>
            </a:r>
            <a:r>
              <a:rPr lang="fi-FI" dirty="0" smtClean="0"/>
              <a:t>ää </a:t>
            </a:r>
            <a:r>
              <a:rPr lang="cs-CZ" dirty="0" err="1" smtClean="0"/>
              <a:t>kuitenkin</a:t>
            </a:r>
            <a:r>
              <a:rPr lang="cs-CZ" dirty="0" smtClean="0"/>
              <a:t> </a:t>
            </a:r>
            <a:r>
              <a:rPr lang="fi-FI" b="1" dirty="0" smtClean="0"/>
              <a:t>lauhtui</a:t>
            </a:r>
            <a:r>
              <a:rPr lang="fi-FI" dirty="0" smtClean="0"/>
              <a:t> </a:t>
            </a:r>
            <a:r>
              <a:rPr lang="fi-FI" dirty="0"/>
              <a:t>päivän mittaan ja muuttui </a:t>
            </a:r>
            <a:r>
              <a:rPr lang="fi-FI" b="1" dirty="0"/>
              <a:t>suojakeliksi</a:t>
            </a:r>
            <a:r>
              <a:rPr lang="fi-FI" dirty="0"/>
              <a:t>. Sateet muuttuivat </a:t>
            </a:r>
            <a:r>
              <a:rPr lang="fi-FI" b="1" dirty="0"/>
              <a:t>räntä- ja vesisateeksi</a:t>
            </a:r>
            <a:r>
              <a:rPr lang="fi-FI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29261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HARJOITUS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sää</a:t>
            </a:r>
            <a:r>
              <a:rPr lang="cs-CZ" i="1" dirty="0" smtClean="0"/>
              <a:t> </a:t>
            </a:r>
            <a:r>
              <a:rPr lang="cs-CZ" i="1" dirty="0" err="1" smtClean="0"/>
              <a:t>oli</a:t>
            </a:r>
            <a:r>
              <a:rPr lang="cs-CZ" i="1" dirty="0" smtClean="0"/>
              <a:t> </a:t>
            </a:r>
            <a:r>
              <a:rPr lang="cs-CZ" i="1" dirty="0" err="1" smtClean="0"/>
              <a:t>eilen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Millainen</a:t>
            </a:r>
            <a:r>
              <a:rPr lang="cs-CZ" i="1" dirty="0" smtClean="0"/>
              <a:t> </a:t>
            </a:r>
            <a:r>
              <a:rPr lang="cs-CZ" i="1" dirty="0" err="1" smtClean="0"/>
              <a:t>sää</a:t>
            </a:r>
            <a:r>
              <a:rPr lang="cs-CZ" i="1" dirty="0" smtClean="0"/>
              <a:t> on </a:t>
            </a:r>
            <a:r>
              <a:rPr lang="cs-CZ" i="1" dirty="0" err="1" smtClean="0"/>
              <a:t>yleensä</a:t>
            </a:r>
            <a:r>
              <a:rPr lang="cs-CZ" i="1" dirty="0" smtClean="0"/>
              <a:t> </a:t>
            </a:r>
            <a:r>
              <a:rPr lang="cs-CZ" i="1" dirty="0" err="1" smtClean="0"/>
              <a:t>tammikuussa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Millaisesta</a:t>
            </a:r>
            <a:r>
              <a:rPr lang="cs-CZ" i="1" dirty="0" smtClean="0"/>
              <a:t> </a:t>
            </a:r>
            <a:r>
              <a:rPr lang="cs-CZ" i="1" dirty="0" err="1"/>
              <a:t>i</a:t>
            </a:r>
            <a:r>
              <a:rPr lang="cs-CZ" i="1" dirty="0" err="1" smtClean="0"/>
              <a:t>lmasta</a:t>
            </a:r>
            <a:r>
              <a:rPr lang="cs-CZ" i="1" dirty="0" smtClean="0"/>
              <a:t> </a:t>
            </a:r>
            <a:r>
              <a:rPr lang="cs-CZ" i="1" dirty="0" err="1" smtClean="0"/>
              <a:t>pidät</a:t>
            </a:r>
            <a:r>
              <a:rPr lang="cs-CZ" i="1" dirty="0" smtClean="0"/>
              <a:t>?</a:t>
            </a:r>
          </a:p>
          <a:p>
            <a:pPr marL="0" indent="0">
              <a:buNone/>
            </a:pPr>
            <a:r>
              <a:rPr lang="cs-CZ" i="1" dirty="0" err="1" smtClean="0"/>
              <a:t>Millaisesta</a:t>
            </a:r>
            <a:r>
              <a:rPr lang="cs-CZ" i="1" dirty="0" smtClean="0"/>
              <a:t> </a:t>
            </a:r>
            <a:r>
              <a:rPr lang="cs-CZ" i="1" dirty="0" err="1" smtClean="0"/>
              <a:t>ilmasta</a:t>
            </a:r>
            <a:r>
              <a:rPr lang="cs-CZ" i="1" dirty="0" smtClean="0"/>
              <a:t> et </a:t>
            </a:r>
            <a:r>
              <a:rPr lang="cs-CZ" i="1" dirty="0" err="1" smtClean="0"/>
              <a:t>pidä</a:t>
            </a:r>
            <a:r>
              <a:rPr lang="cs-CZ" i="1" dirty="0" smtClean="0"/>
              <a:t>?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21818044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mění">
  <a:themeElements>
    <a:clrScheme name="Jmění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Jmění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Jmění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184</TotalTime>
  <Words>202</Words>
  <Application>Microsoft Office PowerPoint</Application>
  <PresentationFormat>Předvádění na obrazovce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Jmění</vt:lpstr>
      <vt:lpstr>PK II</vt:lpstr>
      <vt:lpstr>SÄÄSYMBOLIT</vt:lpstr>
      <vt:lpstr>SUOMEN ALUEJAKO</vt:lpstr>
      <vt:lpstr>MILLAINEN ILMA ON?</vt:lpstr>
      <vt:lpstr>MILLAINEN ILMA ON?</vt:lpstr>
      <vt:lpstr>VAROITUKSET</vt:lpstr>
      <vt:lpstr>SÄÄENNUSTE – 21. 10. 2020</vt:lpstr>
      <vt:lpstr>Millainen sää oli, kun Suomi itsenäistyi</vt:lpstr>
      <vt:lpstr>HARJOITUS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PK II</dc:title>
  <dc:creator>HP</dc:creator>
  <cp:lastModifiedBy>HP</cp:lastModifiedBy>
  <cp:revision>5</cp:revision>
  <dcterms:created xsi:type="dcterms:W3CDTF">2020-10-21T19:08:21Z</dcterms:created>
  <dcterms:modified xsi:type="dcterms:W3CDTF">2020-10-22T08:47:01Z</dcterms:modified>
</cp:coreProperties>
</file>