
<file path=[Content_Types].xml><?xml version="1.0" encoding="utf-8"?>
<Types xmlns="http://schemas.openxmlformats.org/package/2006/content-types">
  <Default Extension="bmp" ContentType="image/bmp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4"/>
  </p:sldMasterIdLst>
  <p:notesMasterIdLst>
    <p:notesMasterId r:id="rId18"/>
  </p:notesMasterIdLst>
  <p:handoutMasterIdLst>
    <p:handoutMasterId r:id="rId19"/>
  </p:handoutMasterIdLst>
  <p:sldIdLst>
    <p:sldId id="256" r:id="rId5"/>
    <p:sldId id="280" r:id="rId6"/>
    <p:sldId id="387" r:id="rId7"/>
    <p:sldId id="379" r:id="rId8"/>
    <p:sldId id="281" r:id="rId9"/>
    <p:sldId id="282" r:id="rId10"/>
    <p:sldId id="389" r:id="rId11"/>
    <p:sldId id="382" r:id="rId12"/>
    <p:sldId id="383" r:id="rId13"/>
    <p:sldId id="384" r:id="rId14"/>
    <p:sldId id="385" r:id="rId15"/>
    <p:sldId id="386" r:id="rId16"/>
    <p:sldId id="390" r:id="rId17"/>
  </p:sldIdLst>
  <p:sldSz cx="12192000" cy="6858000"/>
  <p:notesSz cx="6858000" cy="9144000"/>
  <p:defaultTextStyle>
    <a:defPPr rtl="0">
      <a:defRPr lang="cs-CZ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28B5CD-949C-41E3-BC97-3F98851EBA47}" v="102" dt="2024-04-25T19:29:40.1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2" autoAdjust="0"/>
    <p:restoredTop sz="94605" autoAdjust="0"/>
  </p:normalViewPr>
  <p:slideViewPr>
    <p:cSldViewPr snapToGrid="0">
      <p:cViewPr varScale="1">
        <p:scale>
          <a:sx n="74" d="100"/>
          <a:sy n="74" d="100"/>
        </p:scale>
        <p:origin x="5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394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naskander@seznam.cz" userId="326a7f3abf8f78ab" providerId="LiveId" clId="{7228B5CD-949C-41E3-BC97-3F98851EBA47}"/>
    <pc:docChg chg="undo redo custSel addSld delSld modSld sldOrd">
      <pc:chgData name="tanaskander@seznam.cz" userId="326a7f3abf8f78ab" providerId="LiveId" clId="{7228B5CD-949C-41E3-BC97-3F98851EBA47}" dt="2024-04-25T19:43:53.006" v="1371" actId="20577"/>
      <pc:docMkLst>
        <pc:docMk/>
      </pc:docMkLst>
      <pc:sldChg chg="modSp mod">
        <pc:chgData name="tanaskander@seznam.cz" userId="326a7f3abf8f78ab" providerId="LiveId" clId="{7228B5CD-949C-41E3-BC97-3F98851EBA47}" dt="2024-04-25T19:22:01.615" v="1323" actId="122"/>
        <pc:sldMkLst>
          <pc:docMk/>
          <pc:sldMk cId="3526307528" sldId="266"/>
        </pc:sldMkLst>
        <pc:spChg chg="mod">
          <ac:chgData name="tanaskander@seznam.cz" userId="326a7f3abf8f78ab" providerId="LiveId" clId="{7228B5CD-949C-41E3-BC97-3F98851EBA47}" dt="2024-04-25T19:22:01.615" v="1323" actId="122"/>
          <ac:spMkLst>
            <pc:docMk/>
            <pc:sldMk cId="3526307528" sldId="266"/>
            <ac:spMk id="2" creationId="{ABAC7816-F7DE-44EA-957C-7D2EF6CDBEE8}"/>
          </ac:spMkLst>
        </pc:spChg>
      </pc:sldChg>
      <pc:sldChg chg="modSp mod ord modAnim">
        <pc:chgData name="tanaskander@seznam.cz" userId="326a7f3abf8f78ab" providerId="LiveId" clId="{7228B5CD-949C-41E3-BC97-3F98851EBA47}" dt="2024-04-25T18:54:17.616" v="1275" actId="1076"/>
        <pc:sldMkLst>
          <pc:docMk/>
          <pc:sldMk cId="1602494569" sldId="268"/>
        </pc:sldMkLst>
        <pc:spChg chg="mod">
          <ac:chgData name="tanaskander@seznam.cz" userId="326a7f3abf8f78ab" providerId="LiveId" clId="{7228B5CD-949C-41E3-BC97-3F98851EBA47}" dt="2024-04-25T18:54:17.616" v="1275" actId="1076"/>
          <ac:spMkLst>
            <pc:docMk/>
            <pc:sldMk cId="1602494569" sldId="268"/>
            <ac:spMk id="3" creationId="{083809B7-0283-47F4-87BE-DCF0F700B85A}"/>
          </ac:spMkLst>
        </pc:spChg>
      </pc:sldChg>
      <pc:sldChg chg="modSp mod">
        <pc:chgData name="tanaskander@seznam.cz" userId="326a7f3abf8f78ab" providerId="LiveId" clId="{7228B5CD-949C-41E3-BC97-3F98851EBA47}" dt="2024-04-25T19:43:53.006" v="1371" actId="20577"/>
        <pc:sldMkLst>
          <pc:docMk/>
          <pc:sldMk cId="2174885957" sldId="269"/>
        </pc:sldMkLst>
        <pc:spChg chg="mod">
          <ac:chgData name="tanaskander@seznam.cz" userId="326a7f3abf8f78ab" providerId="LiveId" clId="{7228B5CD-949C-41E3-BC97-3F98851EBA47}" dt="2024-04-25T19:43:53.006" v="1371" actId="20577"/>
          <ac:spMkLst>
            <pc:docMk/>
            <pc:sldMk cId="2174885957" sldId="269"/>
            <ac:spMk id="2" creationId="{0721A7BD-3650-4A06-A3F9-B38B272C65B0}"/>
          </ac:spMkLst>
        </pc:spChg>
      </pc:sldChg>
      <pc:sldChg chg="addSp modSp mod modAnim">
        <pc:chgData name="tanaskander@seznam.cz" userId="326a7f3abf8f78ab" providerId="LiveId" clId="{7228B5CD-949C-41E3-BC97-3F98851EBA47}" dt="2024-04-25T19:29:40.113" v="1336" actId="5793"/>
        <pc:sldMkLst>
          <pc:docMk/>
          <pc:sldMk cId="368880100" sldId="277"/>
        </pc:sldMkLst>
        <pc:spChg chg="mod">
          <ac:chgData name="tanaskander@seznam.cz" userId="326a7f3abf8f78ab" providerId="LiveId" clId="{7228B5CD-949C-41E3-BC97-3F98851EBA47}" dt="2024-04-25T19:29:40.113" v="1336" actId="5793"/>
          <ac:spMkLst>
            <pc:docMk/>
            <pc:sldMk cId="368880100" sldId="277"/>
            <ac:spMk id="3" creationId="{AF5DFE60-70C7-44E2-BFEF-EC47D7C85A48}"/>
          </ac:spMkLst>
        </pc:spChg>
        <pc:spChg chg="add mod">
          <ac:chgData name="tanaskander@seznam.cz" userId="326a7f3abf8f78ab" providerId="LiveId" clId="{7228B5CD-949C-41E3-BC97-3F98851EBA47}" dt="2024-04-25T19:27:23.371" v="1330"/>
          <ac:spMkLst>
            <pc:docMk/>
            <pc:sldMk cId="368880100" sldId="277"/>
            <ac:spMk id="4" creationId="{F0BA407C-2CB4-A42E-5AF7-0306601B9050}"/>
          </ac:spMkLst>
        </pc:spChg>
      </pc:sldChg>
      <pc:sldChg chg="addSp delSp modSp mod">
        <pc:chgData name="tanaskander@seznam.cz" userId="326a7f3abf8f78ab" providerId="LiveId" clId="{7228B5CD-949C-41E3-BC97-3F98851EBA47}" dt="2024-04-25T18:56:56.949" v="1282"/>
        <pc:sldMkLst>
          <pc:docMk/>
          <pc:sldMk cId="2654055517" sldId="279"/>
        </pc:sldMkLst>
        <pc:spChg chg="add del mod">
          <ac:chgData name="tanaskander@seznam.cz" userId="326a7f3abf8f78ab" providerId="LiveId" clId="{7228B5CD-949C-41E3-BC97-3F98851EBA47}" dt="2024-04-25T18:56:50.446" v="1281"/>
          <ac:spMkLst>
            <pc:docMk/>
            <pc:sldMk cId="2654055517" sldId="279"/>
            <ac:spMk id="5" creationId="{ABB681FD-F94B-AADD-E2C9-493B21FD6C3E}"/>
          </ac:spMkLst>
        </pc:spChg>
        <pc:spChg chg="add del mod">
          <ac:chgData name="tanaskander@seznam.cz" userId="326a7f3abf8f78ab" providerId="LiveId" clId="{7228B5CD-949C-41E3-BC97-3F98851EBA47}" dt="2024-04-25T18:56:56.949" v="1282"/>
          <ac:spMkLst>
            <pc:docMk/>
            <pc:sldMk cId="2654055517" sldId="279"/>
            <ac:spMk id="7" creationId="{8B944014-099A-08E6-3422-915CD8E6694E}"/>
          </ac:spMkLst>
        </pc:spChg>
        <pc:picChg chg="del">
          <ac:chgData name="tanaskander@seznam.cz" userId="326a7f3abf8f78ab" providerId="LiveId" clId="{7228B5CD-949C-41E3-BC97-3F98851EBA47}" dt="2024-04-25T18:56:30.591" v="1278" actId="21"/>
          <ac:picMkLst>
            <pc:docMk/>
            <pc:sldMk cId="2654055517" sldId="279"/>
            <ac:picMk id="4" creationId="{DBF2E0A3-FA58-320F-61A8-06AD7268EF5C}"/>
          </ac:picMkLst>
        </pc:picChg>
        <pc:picChg chg="add mod">
          <ac:chgData name="tanaskander@seznam.cz" userId="326a7f3abf8f78ab" providerId="LiveId" clId="{7228B5CD-949C-41E3-BC97-3F98851EBA47}" dt="2024-04-25T18:56:33.521" v="1279"/>
          <ac:picMkLst>
            <pc:docMk/>
            <pc:sldMk cId="2654055517" sldId="279"/>
            <ac:picMk id="6" creationId="{DBF2E0A3-FA58-320F-61A8-06AD7268EF5C}"/>
          </ac:picMkLst>
        </pc:picChg>
        <pc:picChg chg="add mod">
          <ac:chgData name="tanaskander@seznam.cz" userId="326a7f3abf8f78ab" providerId="LiveId" clId="{7228B5CD-949C-41E3-BC97-3F98851EBA47}" dt="2024-04-25T18:56:56.949" v="1282"/>
          <ac:picMkLst>
            <pc:docMk/>
            <pc:sldMk cId="2654055517" sldId="279"/>
            <ac:picMk id="8" creationId="{FF33A6E1-3902-C99C-2C17-AF3D04A8253B}"/>
          </ac:picMkLst>
        </pc:picChg>
      </pc:sldChg>
      <pc:sldChg chg="ord">
        <pc:chgData name="tanaskander@seznam.cz" userId="326a7f3abf8f78ab" providerId="LiveId" clId="{7228B5CD-949C-41E3-BC97-3F98851EBA47}" dt="2024-04-25T16:08:15.205" v="1"/>
        <pc:sldMkLst>
          <pc:docMk/>
          <pc:sldMk cId="479098686" sldId="281"/>
        </pc:sldMkLst>
      </pc:sldChg>
      <pc:sldChg chg="delSp modSp mod">
        <pc:chgData name="tanaskander@seznam.cz" userId="326a7f3abf8f78ab" providerId="LiveId" clId="{7228B5CD-949C-41E3-BC97-3F98851EBA47}" dt="2024-04-25T19:22:21.428" v="1324" actId="21"/>
        <pc:sldMkLst>
          <pc:docMk/>
          <pc:sldMk cId="328662216" sldId="301"/>
        </pc:sldMkLst>
        <pc:spChg chg="del">
          <ac:chgData name="tanaskander@seznam.cz" userId="326a7f3abf8f78ab" providerId="LiveId" clId="{7228B5CD-949C-41E3-BC97-3F98851EBA47}" dt="2024-04-25T19:22:21.428" v="1324" actId="21"/>
          <ac:spMkLst>
            <pc:docMk/>
            <pc:sldMk cId="328662216" sldId="301"/>
            <ac:spMk id="3" creationId="{17504748-73BE-300E-305F-CC21A49C47BB}"/>
          </ac:spMkLst>
        </pc:spChg>
        <pc:spChg chg="mod">
          <ac:chgData name="tanaskander@seznam.cz" userId="326a7f3abf8f78ab" providerId="LiveId" clId="{7228B5CD-949C-41E3-BC97-3F98851EBA47}" dt="2024-04-25T16:11:41.900" v="17" actId="1076"/>
          <ac:spMkLst>
            <pc:docMk/>
            <pc:sldMk cId="328662216" sldId="301"/>
            <ac:spMk id="23" creationId="{308F9461-2B99-4F97-8438-A2D5C0242D31}"/>
          </ac:spMkLst>
        </pc:spChg>
      </pc:sldChg>
      <pc:sldChg chg="modSp mod modAnim">
        <pc:chgData name="tanaskander@seznam.cz" userId="326a7f3abf8f78ab" providerId="LiveId" clId="{7228B5CD-949C-41E3-BC97-3F98851EBA47}" dt="2024-04-25T18:27:21.235" v="863" actId="20577"/>
        <pc:sldMkLst>
          <pc:docMk/>
          <pc:sldMk cId="3212363487" sldId="325"/>
        </pc:sldMkLst>
        <pc:spChg chg="mod">
          <ac:chgData name="tanaskander@seznam.cz" userId="326a7f3abf8f78ab" providerId="LiveId" clId="{7228B5CD-949C-41E3-BC97-3F98851EBA47}" dt="2024-04-25T18:26:58.844" v="859" actId="1076"/>
          <ac:spMkLst>
            <pc:docMk/>
            <pc:sldMk cId="3212363487" sldId="325"/>
            <ac:spMk id="2" creationId="{00000000-0000-0000-0000-000000000000}"/>
          </ac:spMkLst>
        </pc:spChg>
        <pc:spChg chg="mod">
          <ac:chgData name="tanaskander@seznam.cz" userId="326a7f3abf8f78ab" providerId="LiveId" clId="{7228B5CD-949C-41E3-BC97-3F98851EBA47}" dt="2024-04-25T18:27:21.235" v="863" actId="20577"/>
          <ac:spMkLst>
            <pc:docMk/>
            <pc:sldMk cId="3212363487" sldId="325"/>
            <ac:spMk id="3" creationId="{9BE2A453-9042-D284-468F-D849411870FF}"/>
          </ac:spMkLst>
        </pc:spChg>
      </pc:sldChg>
      <pc:sldChg chg="delSp mod">
        <pc:chgData name="tanaskander@seznam.cz" userId="326a7f3abf8f78ab" providerId="LiveId" clId="{7228B5CD-949C-41E3-BC97-3F98851EBA47}" dt="2024-04-25T19:11:14.549" v="1316" actId="21"/>
        <pc:sldMkLst>
          <pc:docMk/>
          <pc:sldMk cId="1145064279" sldId="326"/>
        </pc:sldMkLst>
        <pc:spChg chg="del">
          <ac:chgData name="tanaskander@seznam.cz" userId="326a7f3abf8f78ab" providerId="LiveId" clId="{7228B5CD-949C-41E3-BC97-3F98851EBA47}" dt="2024-04-25T19:11:14.549" v="1316" actId="21"/>
          <ac:spMkLst>
            <pc:docMk/>
            <pc:sldMk cId="1145064279" sldId="326"/>
            <ac:spMk id="3" creationId="{F70F9F41-3517-0E02-B7D4-0988947CD85B}"/>
          </ac:spMkLst>
        </pc:spChg>
      </pc:sldChg>
      <pc:sldChg chg="addSp modSp mod">
        <pc:chgData name="tanaskander@seznam.cz" userId="326a7f3abf8f78ab" providerId="LiveId" clId="{7228B5CD-949C-41E3-BC97-3F98851EBA47}" dt="2024-04-25T18:28:50.191" v="960" actId="1076"/>
        <pc:sldMkLst>
          <pc:docMk/>
          <pc:sldMk cId="3318857112" sldId="378"/>
        </pc:sldMkLst>
        <pc:spChg chg="add mod">
          <ac:chgData name="tanaskander@seznam.cz" userId="326a7f3abf8f78ab" providerId="LiveId" clId="{7228B5CD-949C-41E3-BC97-3F98851EBA47}" dt="2024-04-25T18:28:50.191" v="960" actId="1076"/>
          <ac:spMkLst>
            <pc:docMk/>
            <pc:sldMk cId="3318857112" sldId="378"/>
            <ac:spMk id="2" creationId="{122D4986-6EFA-53B7-1DA8-FBD4C3FD245C}"/>
          </ac:spMkLst>
        </pc:spChg>
      </pc:sldChg>
      <pc:sldChg chg="del">
        <pc:chgData name="tanaskander@seznam.cz" userId="326a7f3abf8f78ab" providerId="LiveId" clId="{7228B5CD-949C-41E3-BC97-3F98851EBA47}" dt="2024-04-25T18:59:53.580" v="1283" actId="2696"/>
        <pc:sldMkLst>
          <pc:docMk/>
          <pc:sldMk cId="3177465443" sldId="380"/>
        </pc:sldMkLst>
      </pc:sldChg>
      <pc:sldChg chg="addSp delSp modSp add mod">
        <pc:chgData name="tanaskander@seznam.cz" userId="326a7f3abf8f78ab" providerId="LiveId" clId="{7228B5CD-949C-41E3-BC97-3F98851EBA47}" dt="2024-04-25T16:34:59.550" v="42" actId="20577"/>
        <pc:sldMkLst>
          <pc:docMk/>
          <pc:sldMk cId="1420426270" sldId="382"/>
        </pc:sldMkLst>
        <pc:spChg chg="mod">
          <ac:chgData name="tanaskander@seznam.cz" userId="326a7f3abf8f78ab" providerId="LiveId" clId="{7228B5CD-949C-41E3-BC97-3F98851EBA47}" dt="2024-04-25T16:15:52.404" v="36" actId="122"/>
          <ac:spMkLst>
            <pc:docMk/>
            <pc:sldMk cId="1420426270" sldId="382"/>
            <ac:spMk id="2" creationId="{A99D041F-D392-5D77-A297-DD30BA3AD932}"/>
          </ac:spMkLst>
        </pc:spChg>
        <pc:spChg chg="add mod">
          <ac:chgData name="tanaskander@seznam.cz" userId="326a7f3abf8f78ab" providerId="LiveId" clId="{7228B5CD-949C-41E3-BC97-3F98851EBA47}" dt="2024-04-25T16:34:59.550" v="42" actId="20577"/>
          <ac:spMkLst>
            <pc:docMk/>
            <pc:sldMk cId="1420426270" sldId="382"/>
            <ac:spMk id="5" creationId="{B9DC5682-925C-1D24-BEF5-278545084EC5}"/>
          </ac:spMkLst>
        </pc:spChg>
        <pc:picChg chg="del">
          <ac:chgData name="tanaskander@seznam.cz" userId="326a7f3abf8f78ab" providerId="LiveId" clId="{7228B5CD-949C-41E3-BC97-3F98851EBA47}" dt="2024-04-25T16:14:41.086" v="21" actId="21"/>
          <ac:picMkLst>
            <pc:docMk/>
            <pc:sldMk cId="1420426270" sldId="382"/>
            <ac:picMk id="4" creationId="{B7C3A16D-B95D-0FB8-2692-9573A4E16A2D}"/>
          </ac:picMkLst>
        </pc:picChg>
      </pc:sldChg>
      <pc:sldChg chg="modSp add mod">
        <pc:chgData name="tanaskander@seznam.cz" userId="326a7f3abf8f78ab" providerId="LiveId" clId="{7228B5CD-949C-41E3-BC97-3F98851EBA47}" dt="2024-04-25T18:38:43.304" v="1161" actId="114"/>
        <pc:sldMkLst>
          <pc:docMk/>
          <pc:sldMk cId="340096563" sldId="383"/>
        </pc:sldMkLst>
        <pc:spChg chg="mod">
          <ac:chgData name="tanaskander@seznam.cz" userId="326a7f3abf8f78ab" providerId="LiveId" clId="{7228B5CD-949C-41E3-BC97-3F98851EBA47}" dt="2024-04-25T16:36:28.601" v="51" actId="20577"/>
          <ac:spMkLst>
            <pc:docMk/>
            <pc:sldMk cId="340096563" sldId="383"/>
            <ac:spMk id="2" creationId="{A99D041F-D392-5D77-A297-DD30BA3AD932}"/>
          </ac:spMkLst>
        </pc:spChg>
        <pc:spChg chg="mod">
          <ac:chgData name="tanaskander@seznam.cz" userId="326a7f3abf8f78ab" providerId="LiveId" clId="{7228B5CD-949C-41E3-BC97-3F98851EBA47}" dt="2024-04-25T18:38:43.304" v="1161" actId="114"/>
          <ac:spMkLst>
            <pc:docMk/>
            <pc:sldMk cId="340096563" sldId="383"/>
            <ac:spMk id="5" creationId="{B9DC5682-925C-1D24-BEF5-278545084EC5}"/>
          </ac:spMkLst>
        </pc:spChg>
      </pc:sldChg>
      <pc:sldChg chg="modSp add mod">
        <pc:chgData name="tanaskander@seznam.cz" userId="326a7f3abf8f78ab" providerId="LiveId" clId="{7228B5CD-949C-41E3-BC97-3F98851EBA47}" dt="2024-04-25T18:42:46.454" v="1212" actId="20577"/>
        <pc:sldMkLst>
          <pc:docMk/>
          <pc:sldMk cId="2175610917" sldId="384"/>
        </pc:sldMkLst>
        <pc:spChg chg="mod">
          <ac:chgData name="tanaskander@seznam.cz" userId="326a7f3abf8f78ab" providerId="LiveId" clId="{7228B5CD-949C-41E3-BC97-3F98851EBA47}" dt="2024-04-25T18:42:46.454" v="1212" actId="20577"/>
          <ac:spMkLst>
            <pc:docMk/>
            <pc:sldMk cId="2175610917" sldId="384"/>
            <ac:spMk id="5" creationId="{B9DC5682-925C-1D24-BEF5-278545084EC5}"/>
          </ac:spMkLst>
        </pc:spChg>
      </pc:sldChg>
      <pc:sldChg chg="modSp add mod">
        <pc:chgData name="tanaskander@seznam.cz" userId="326a7f3abf8f78ab" providerId="LiveId" clId="{7228B5CD-949C-41E3-BC97-3F98851EBA47}" dt="2024-04-25T18:54:34.282" v="1277" actId="27636"/>
        <pc:sldMkLst>
          <pc:docMk/>
          <pc:sldMk cId="1528191810" sldId="385"/>
        </pc:sldMkLst>
        <pc:spChg chg="mod">
          <ac:chgData name="tanaskander@seznam.cz" userId="326a7f3abf8f78ab" providerId="LiveId" clId="{7228B5CD-949C-41E3-BC97-3F98851EBA47}" dt="2024-04-25T18:54:34.282" v="1277" actId="27636"/>
          <ac:spMkLst>
            <pc:docMk/>
            <pc:sldMk cId="1528191810" sldId="385"/>
            <ac:spMk id="5" creationId="{B9DC5682-925C-1D24-BEF5-278545084EC5}"/>
          </ac:spMkLst>
        </pc:spChg>
      </pc:sldChg>
      <pc:sldChg chg="modSp add mod">
        <pc:chgData name="tanaskander@seznam.cz" userId="326a7f3abf8f78ab" providerId="LiveId" clId="{7228B5CD-949C-41E3-BC97-3F98851EBA47}" dt="2024-04-25T19:21:26.449" v="1322"/>
        <pc:sldMkLst>
          <pc:docMk/>
          <pc:sldMk cId="3186309880" sldId="386"/>
        </pc:sldMkLst>
        <pc:spChg chg="mod">
          <ac:chgData name="tanaskander@seznam.cz" userId="326a7f3abf8f78ab" providerId="LiveId" clId="{7228B5CD-949C-41E3-BC97-3F98851EBA47}" dt="2024-04-25T19:01:32.821" v="1308" actId="20577"/>
          <ac:spMkLst>
            <pc:docMk/>
            <pc:sldMk cId="3186309880" sldId="386"/>
            <ac:spMk id="2" creationId="{A99D041F-D392-5D77-A297-DD30BA3AD932}"/>
          </ac:spMkLst>
        </pc:spChg>
        <pc:spChg chg="mod">
          <ac:chgData name="tanaskander@seznam.cz" userId="326a7f3abf8f78ab" providerId="LiveId" clId="{7228B5CD-949C-41E3-BC97-3F98851EBA47}" dt="2024-04-25T19:21:26.449" v="1322"/>
          <ac:spMkLst>
            <pc:docMk/>
            <pc:sldMk cId="3186309880" sldId="386"/>
            <ac:spMk id="5" creationId="{B9DC5682-925C-1D24-BEF5-278545084EC5}"/>
          </ac:spMkLst>
        </pc:spChg>
      </pc:sldChg>
    </pc:docChg>
  </pc:docChgLst>
  <pc:docChgLst>
    <pc:chgData name="tanaskander@seznam.cz" userId="326a7f3abf8f78ab" providerId="LiveId" clId="{D18764D2-33A8-40F4-AF3F-28C9E34B0FF5}"/>
    <pc:docChg chg="undo redo custSel addSld delSld modSld sldOrd">
      <pc:chgData name="tanaskander@seznam.cz" userId="326a7f3abf8f78ab" providerId="LiveId" clId="{D18764D2-33A8-40F4-AF3F-28C9E34B0FF5}" dt="2024-02-10T00:30:02.877" v="728" actId="2696"/>
      <pc:docMkLst>
        <pc:docMk/>
      </pc:docMkLst>
      <pc:sldChg chg="modSp mod">
        <pc:chgData name="tanaskander@seznam.cz" userId="326a7f3abf8f78ab" providerId="LiveId" clId="{D18764D2-33A8-40F4-AF3F-28C9E34B0FF5}" dt="2024-02-09T21:40:38.288" v="34" actId="20577"/>
        <pc:sldMkLst>
          <pc:docMk/>
          <pc:sldMk cId="755769779" sldId="256"/>
        </pc:sldMkLst>
        <pc:spChg chg="mod">
          <ac:chgData name="tanaskander@seznam.cz" userId="326a7f3abf8f78ab" providerId="LiveId" clId="{D18764D2-33A8-40F4-AF3F-28C9E34B0FF5}" dt="2024-02-09T21:40:38.288" v="34" actId="20577"/>
          <ac:spMkLst>
            <pc:docMk/>
            <pc:sldMk cId="755769779" sldId="256"/>
            <ac:spMk id="7" creationId="{2048EE7C-B77F-4E59-88A7-DD66337BB69C}"/>
          </ac:spMkLst>
        </pc:spChg>
      </pc:sldChg>
      <pc:sldChg chg="addSp delSp modSp mod ord setBg modAnim">
        <pc:chgData name="tanaskander@seznam.cz" userId="326a7f3abf8f78ab" providerId="LiveId" clId="{D18764D2-33A8-40F4-AF3F-28C9E34B0FF5}" dt="2024-02-09T22:59:41.067" v="271" actId="20577"/>
        <pc:sldMkLst>
          <pc:docMk/>
          <pc:sldMk cId="327392929" sldId="263"/>
        </pc:sldMkLst>
        <pc:spChg chg="mod ord">
          <ac:chgData name="tanaskander@seznam.cz" userId="326a7f3abf8f78ab" providerId="LiveId" clId="{D18764D2-33A8-40F4-AF3F-28C9E34B0FF5}" dt="2024-02-09T22:58:12.418" v="270" actId="20577"/>
          <ac:spMkLst>
            <pc:docMk/>
            <pc:sldMk cId="327392929" sldId="263"/>
            <ac:spMk id="2" creationId="{08F3A647-DB76-403E-90C4-FFC7FAC83BF4}"/>
          </ac:spMkLst>
        </pc:spChg>
        <pc:spChg chg="mod ord">
          <ac:chgData name="tanaskander@seznam.cz" userId="326a7f3abf8f78ab" providerId="LiveId" clId="{D18764D2-33A8-40F4-AF3F-28C9E34B0FF5}" dt="2024-02-09T22:59:41.067" v="271" actId="20577"/>
          <ac:spMkLst>
            <pc:docMk/>
            <pc:sldMk cId="327392929" sldId="263"/>
            <ac:spMk id="3" creationId="{DFD8568E-2A84-4E81-99F3-EDBE5BF72059}"/>
          </ac:spMkLst>
        </pc:spChg>
        <pc:spChg chg="add del">
          <ac:chgData name="tanaskander@seznam.cz" userId="326a7f3abf8f78ab" providerId="LiveId" clId="{D18764D2-33A8-40F4-AF3F-28C9E34B0FF5}" dt="2024-02-09T22:55:31.272" v="245" actId="26606"/>
          <ac:spMkLst>
            <pc:docMk/>
            <pc:sldMk cId="327392929" sldId="263"/>
            <ac:spMk id="6" creationId="{BE0DA36C-7BCD-4019-A13D-C01824BDDAAD}"/>
          </ac:spMkLst>
        </pc:spChg>
        <pc:spChg chg="add del">
          <ac:chgData name="tanaskander@seznam.cz" userId="326a7f3abf8f78ab" providerId="LiveId" clId="{D18764D2-33A8-40F4-AF3F-28C9E34B0FF5}" dt="2024-02-09T22:56:34.992" v="258" actId="26606"/>
          <ac:spMkLst>
            <pc:docMk/>
            <pc:sldMk cId="327392929" sldId="263"/>
            <ac:spMk id="7" creationId="{5F416BC6-45D9-42E2-812E-8642852FBABE}"/>
          </ac:spMkLst>
        </pc:spChg>
        <pc:spChg chg="add del">
          <ac:chgData name="tanaskander@seznam.cz" userId="326a7f3abf8f78ab" providerId="LiveId" clId="{D18764D2-33A8-40F4-AF3F-28C9E34B0FF5}" dt="2024-02-09T22:55:34.771" v="247" actId="26606"/>
          <ac:spMkLst>
            <pc:docMk/>
            <pc:sldMk cId="327392929" sldId="263"/>
            <ac:spMk id="8" creationId="{E192707B-B929-41A7-9B41-E959A1C689E4}"/>
          </ac:spMkLst>
        </pc:spChg>
        <pc:spChg chg="add del">
          <ac:chgData name="tanaskander@seznam.cz" userId="326a7f3abf8f78ab" providerId="LiveId" clId="{D18764D2-33A8-40F4-AF3F-28C9E34B0FF5}" dt="2024-02-09T22:54:47.571" v="232" actId="26606"/>
          <ac:spMkLst>
            <pc:docMk/>
            <pc:sldMk cId="327392929" sldId="263"/>
            <ac:spMk id="9" creationId="{5F416BC6-45D9-42E2-812E-8642852FBABE}"/>
          </ac:spMkLst>
        </pc:spChg>
        <pc:spChg chg="add del">
          <ac:chgData name="tanaskander@seznam.cz" userId="326a7f3abf8f78ab" providerId="LiveId" clId="{D18764D2-33A8-40F4-AF3F-28C9E34B0FF5}" dt="2024-02-09T22:55:34.771" v="247" actId="26606"/>
          <ac:spMkLst>
            <pc:docMk/>
            <pc:sldMk cId="327392929" sldId="263"/>
            <ac:spMk id="10" creationId="{8FB4235C-4505-46C7-AD8F-8769A1972FC1}"/>
          </ac:spMkLst>
        </pc:spChg>
        <pc:spChg chg="add del">
          <ac:chgData name="tanaskander@seznam.cz" userId="326a7f3abf8f78ab" providerId="LiveId" clId="{D18764D2-33A8-40F4-AF3F-28C9E34B0FF5}" dt="2024-02-09T22:54:47.571" v="232" actId="26606"/>
          <ac:spMkLst>
            <pc:docMk/>
            <pc:sldMk cId="327392929" sldId="263"/>
            <ac:spMk id="11" creationId="{7D8FFABA-35FF-4824-A828-AF70682C1714}"/>
          </ac:spMkLst>
        </pc:spChg>
        <pc:spChg chg="add del">
          <ac:chgData name="tanaskander@seznam.cz" userId="326a7f3abf8f78ab" providerId="LiveId" clId="{D18764D2-33A8-40F4-AF3F-28C9E34B0FF5}" dt="2024-02-09T22:56:34.992" v="258" actId="26606"/>
          <ac:spMkLst>
            <pc:docMk/>
            <pc:sldMk cId="327392929" sldId="263"/>
            <ac:spMk id="12" creationId="{7D8FFABA-35FF-4824-A828-AF70682C1714}"/>
          </ac:spMkLst>
        </pc:spChg>
        <pc:spChg chg="add del">
          <ac:chgData name="tanaskander@seznam.cz" userId="326a7f3abf8f78ab" providerId="LiveId" clId="{D18764D2-33A8-40F4-AF3F-28C9E34B0FF5}" dt="2024-02-09T22:54:47.571" v="232" actId="26606"/>
          <ac:spMkLst>
            <pc:docMk/>
            <pc:sldMk cId="327392929" sldId="263"/>
            <ac:spMk id="13" creationId="{C36AA63B-9EE1-4A5A-ABD7-4BA42FEF4152}"/>
          </ac:spMkLst>
        </pc:spChg>
        <pc:spChg chg="add del">
          <ac:chgData name="tanaskander@seznam.cz" userId="326a7f3abf8f78ab" providerId="LiveId" clId="{D18764D2-33A8-40F4-AF3F-28C9E34B0FF5}" dt="2024-02-09T22:56:34.992" v="258" actId="26606"/>
          <ac:spMkLst>
            <pc:docMk/>
            <pc:sldMk cId="327392929" sldId="263"/>
            <ac:spMk id="14" creationId="{C36AA63B-9EE1-4A5A-ABD7-4BA42FEF4152}"/>
          </ac:spMkLst>
        </pc:spChg>
        <pc:spChg chg="add del">
          <ac:chgData name="tanaskander@seznam.cz" userId="326a7f3abf8f78ab" providerId="LiveId" clId="{D18764D2-33A8-40F4-AF3F-28C9E34B0FF5}" dt="2024-02-09T22:54:47.571" v="232" actId="26606"/>
          <ac:spMkLst>
            <pc:docMk/>
            <pc:sldMk cId="327392929" sldId="263"/>
            <ac:spMk id="15" creationId="{4D89016A-FD6A-409F-BD59-281B82AF3EFF}"/>
          </ac:spMkLst>
        </pc:spChg>
        <pc:spChg chg="add del">
          <ac:chgData name="tanaskander@seznam.cz" userId="326a7f3abf8f78ab" providerId="LiveId" clId="{D18764D2-33A8-40F4-AF3F-28C9E34B0FF5}" dt="2024-02-09T22:56:34.992" v="258" actId="26606"/>
          <ac:spMkLst>
            <pc:docMk/>
            <pc:sldMk cId="327392929" sldId="263"/>
            <ac:spMk id="16" creationId="{4D89016A-FD6A-409F-BD59-281B82AF3EFF}"/>
          </ac:spMkLst>
        </pc:spChg>
        <pc:spChg chg="add del">
          <ac:chgData name="tanaskander@seznam.cz" userId="326a7f3abf8f78ab" providerId="LiveId" clId="{D18764D2-33A8-40F4-AF3F-28C9E34B0FF5}" dt="2024-02-09T22:54:51.742" v="234" actId="26606"/>
          <ac:spMkLst>
            <pc:docMk/>
            <pc:sldMk cId="327392929" sldId="263"/>
            <ac:spMk id="17" creationId="{E0761A2E-808B-4B2D-8349-CE88ED66228B}"/>
          </ac:spMkLst>
        </pc:spChg>
        <pc:spChg chg="add del">
          <ac:chgData name="tanaskander@seznam.cz" userId="326a7f3abf8f78ab" providerId="LiveId" clId="{D18764D2-33A8-40F4-AF3F-28C9E34B0FF5}" dt="2024-02-09T22:54:51.742" v="234" actId="26606"/>
          <ac:spMkLst>
            <pc:docMk/>
            <pc:sldMk cId="327392929" sldId="263"/>
            <ac:spMk id="18" creationId="{D12E5914-B165-4F6D-AC13-5A02479C642A}"/>
          </ac:spMkLst>
        </pc:spChg>
        <pc:spChg chg="add del">
          <ac:chgData name="tanaskander@seznam.cz" userId="326a7f3abf8f78ab" providerId="LiveId" clId="{D18764D2-33A8-40F4-AF3F-28C9E34B0FF5}" dt="2024-02-09T22:54:51.742" v="234" actId="26606"/>
          <ac:spMkLst>
            <pc:docMk/>
            <pc:sldMk cId="327392929" sldId="263"/>
            <ac:spMk id="19" creationId="{302AB9C5-A0DE-467D-9D0B-3A87C3B20CDC}"/>
          </ac:spMkLst>
        </pc:spChg>
        <pc:spChg chg="add del">
          <ac:chgData name="tanaskander@seznam.cz" userId="326a7f3abf8f78ab" providerId="LiveId" clId="{D18764D2-33A8-40F4-AF3F-28C9E34B0FF5}" dt="2024-02-09T22:54:51.742" v="234" actId="26606"/>
          <ac:spMkLst>
            <pc:docMk/>
            <pc:sldMk cId="327392929" sldId="263"/>
            <ac:spMk id="20" creationId="{341BBCDA-74FC-4F04-B97F-6D46363E14AF}"/>
          </ac:spMkLst>
        </pc:spChg>
        <pc:spChg chg="add del">
          <ac:chgData name="tanaskander@seznam.cz" userId="326a7f3abf8f78ab" providerId="LiveId" clId="{D18764D2-33A8-40F4-AF3F-28C9E34B0FF5}" dt="2024-02-09T22:57:43.530" v="264" actId="26606"/>
          <ac:spMkLst>
            <pc:docMk/>
            <pc:sldMk cId="327392929" sldId="263"/>
            <ac:spMk id="21" creationId="{2A4D183E-A455-400F-B558-5EF3C42F6648}"/>
          </ac:spMkLst>
        </pc:spChg>
        <pc:spChg chg="add del">
          <ac:chgData name="tanaskander@seznam.cz" userId="326a7f3abf8f78ab" providerId="LiveId" clId="{D18764D2-33A8-40F4-AF3F-28C9E34B0FF5}" dt="2024-02-09T22:55:10.021" v="236" actId="26606"/>
          <ac:spMkLst>
            <pc:docMk/>
            <pc:sldMk cId="327392929" sldId="263"/>
            <ac:spMk id="22" creationId="{5F416BC6-45D9-42E2-812E-8642852FBABE}"/>
          </ac:spMkLst>
        </pc:spChg>
        <pc:spChg chg="add del">
          <ac:chgData name="tanaskander@seznam.cz" userId="326a7f3abf8f78ab" providerId="LiveId" clId="{D18764D2-33A8-40F4-AF3F-28C9E34B0FF5}" dt="2024-02-09T22:55:10.021" v="236" actId="26606"/>
          <ac:spMkLst>
            <pc:docMk/>
            <pc:sldMk cId="327392929" sldId="263"/>
            <ac:spMk id="23" creationId="{7D8FFABA-35FF-4824-A828-AF70682C1714}"/>
          </ac:spMkLst>
        </pc:spChg>
        <pc:spChg chg="add del">
          <ac:chgData name="tanaskander@seznam.cz" userId="326a7f3abf8f78ab" providerId="LiveId" clId="{D18764D2-33A8-40F4-AF3F-28C9E34B0FF5}" dt="2024-02-09T22:55:10.021" v="236" actId="26606"/>
          <ac:spMkLst>
            <pc:docMk/>
            <pc:sldMk cId="327392929" sldId="263"/>
            <ac:spMk id="24" creationId="{C36AA63B-9EE1-4A5A-ABD7-4BA42FEF4152}"/>
          </ac:spMkLst>
        </pc:spChg>
        <pc:spChg chg="add del">
          <ac:chgData name="tanaskander@seznam.cz" userId="326a7f3abf8f78ab" providerId="LiveId" clId="{D18764D2-33A8-40F4-AF3F-28C9E34B0FF5}" dt="2024-02-09T22:55:10.021" v="236" actId="26606"/>
          <ac:spMkLst>
            <pc:docMk/>
            <pc:sldMk cId="327392929" sldId="263"/>
            <ac:spMk id="25" creationId="{4D89016A-FD6A-409F-BD59-281B82AF3EFF}"/>
          </ac:spMkLst>
        </pc:spChg>
        <pc:spChg chg="add del">
          <ac:chgData name="tanaskander@seznam.cz" userId="326a7f3abf8f78ab" providerId="LiveId" clId="{D18764D2-33A8-40F4-AF3F-28C9E34B0FF5}" dt="2024-02-09T22:57:43.530" v="264" actId="26606"/>
          <ac:spMkLst>
            <pc:docMk/>
            <pc:sldMk cId="327392929" sldId="263"/>
            <ac:spMk id="26" creationId="{46EC6A0A-8EDD-4CAD-8301-B0613EFB68A2}"/>
          </ac:spMkLst>
        </pc:spChg>
        <pc:spChg chg="add del">
          <ac:chgData name="tanaskander@seznam.cz" userId="326a7f3abf8f78ab" providerId="LiveId" clId="{D18764D2-33A8-40F4-AF3F-28C9E34B0FF5}" dt="2024-02-09T22:57:43.530" v="264" actId="26606"/>
          <ac:spMkLst>
            <pc:docMk/>
            <pc:sldMk cId="327392929" sldId="263"/>
            <ac:spMk id="31" creationId="{5F416BC6-45D9-42E2-812E-8642852FBABE}"/>
          </ac:spMkLst>
        </pc:spChg>
        <pc:spChg chg="add del">
          <ac:chgData name="tanaskander@seznam.cz" userId="326a7f3abf8f78ab" providerId="LiveId" clId="{D18764D2-33A8-40F4-AF3F-28C9E34B0FF5}" dt="2024-02-09T22:57:43.530" v="264" actId="26606"/>
          <ac:spMkLst>
            <pc:docMk/>
            <pc:sldMk cId="327392929" sldId="263"/>
            <ac:spMk id="33" creationId="{7D8FFABA-35FF-4824-A828-AF70682C1714}"/>
          </ac:spMkLst>
        </pc:spChg>
        <pc:spChg chg="add del">
          <ac:chgData name="tanaskander@seznam.cz" userId="326a7f3abf8f78ab" providerId="LiveId" clId="{D18764D2-33A8-40F4-AF3F-28C9E34B0FF5}" dt="2024-02-09T22:57:43.530" v="264" actId="26606"/>
          <ac:spMkLst>
            <pc:docMk/>
            <pc:sldMk cId="327392929" sldId="263"/>
            <ac:spMk id="35" creationId="{C36AA63B-9EE1-4A5A-ABD7-4BA42FEF4152}"/>
          </ac:spMkLst>
        </pc:spChg>
        <pc:spChg chg="add del">
          <ac:chgData name="tanaskander@seznam.cz" userId="326a7f3abf8f78ab" providerId="LiveId" clId="{D18764D2-33A8-40F4-AF3F-28C9E34B0FF5}" dt="2024-02-09T22:57:43.530" v="264" actId="26606"/>
          <ac:spMkLst>
            <pc:docMk/>
            <pc:sldMk cId="327392929" sldId="263"/>
            <ac:spMk id="37" creationId="{4D89016A-FD6A-409F-BD59-281B82AF3EFF}"/>
          </ac:spMkLst>
        </pc:spChg>
        <pc:picChg chg="mod ord">
          <ac:chgData name="tanaskander@seznam.cz" userId="326a7f3abf8f78ab" providerId="LiveId" clId="{D18764D2-33A8-40F4-AF3F-28C9E34B0FF5}" dt="2024-02-09T22:57:43.530" v="264" actId="26606"/>
          <ac:picMkLst>
            <pc:docMk/>
            <pc:sldMk cId="327392929" sldId="263"/>
            <ac:picMk id="4" creationId="{9DD865C7-044B-45D0-8F2E-EE2C63C9E102}"/>
          </ac:picMkLst>
        </pc:picChg>
      </pc:sldChg>
      <pc:sldChg chg="delSp modSp mod delAnim modAnim">
        <pc:chgData name="tanaskander@seznam.cz" userId="326a7f3abf8f78ab" providerId="LiveId" clId="{D18764D2-33A8-40F4-AF3F-28C9E34B0FF5}" dt="2024-02-10T00:02:31.753" v="621" actId="113"/>
        <pc:sldMkLst>
          <pc:docMk/>
          <pc:sldMk cId="3526307528" sldId="266"/>
        </pc:sldMkLst>
        <pc:spChg chg="del">
          <ac:chgData name="tanaskander@seznam.cz" userId="326a7f3abf8f78ab" providerId="LiveId" clId="{D18764D2-33A8-40F4-AF3F-28C9E34B0FF5}" dt="2024-02-10T00:00:22.334" v="591" actId="21"/>
          <ac:spMkLst>
            <pc:docMk/>
            <pc:sldMk cId="3526307528" sldId="266"/>
            <ac:spMk id="4" creationId="{49156328-BEA9-4D11-A3EF-F7D432271ABF}"/>
          </ac:spMkLst>
        </pc:spChg>
        <pc:graphicFrameChg chg="mod">
          <ac:chgData name="tanaskander@seznam.cz" userId="326a7f3abf8f78ab" providerId="LiveId" clId="{D18764D2-33A8-40F4-AF3F-28C9E34B0FF5}" dt="2024-02-10T00:02:31.753" v="621" actId="113"/>
          <ac:graphicFrameMkLst>
            <pc:docMk/>
            <pc:sldMk cId="3526307528" sldId="266"/>
            <ac:graphicFrameMk id="5" creationId="{45F146E4-175E-4C5F-BB33-9FCCF80094C7}"/>
          </ac:graphicFrameMkLst>
        </pc:graphicFrameChg>
      </pc:sldChg>
      <pc:sldChg chg="modSp mod">
        <pc:chgData name="tanaskander@seznam.cz" userId="326a7f3abf8f78ab" providerId="LiveId" clId="{D18764D2-33A8-40F4-AF3F-28C9E34B0FF5}" dt="2024-02-09T23:52:31.646" v="557" actId="113"/>
        <pc:sldMkLst>
          <pc:docMk/>
          <pc:sldMk cId="1602494569" sldId="268"/>
        </pc:sldMkLst>
        <pc:spChg chg="mod">
          <ac:chgData name="tanaskander@seznam.cz" userId="326a7f3abf8f78ab" providerId="LiveId" clId="{D18764D2-33A8-40F4-AF3F-28C9E34B0FF5}" dt="2024-02-09T23:21:04.921" v="387" actId="20577"/>
          <ac:spMkLst>
            <pc:docMk/>
            <pc:sldMk cId="1602494569" sldId="268"/>
            <ac:spMk id="2" creationId="{7A628A2E-9E47-4A8C-8CCE-B46B09BC556F}"/>
          </ac:spMkLst>
        </pc:spChg>
        <pc:spChg chg="mod">
          <ac:chgData name="tanaskander@seznam.cz" userId="326a7f3abf8f78ab" providerId="LiveId" clId="{D18764D2-33A8-40F4-AF3F-28C9E34B0FF5}" dt="2024-02-09T23:52:31.646" v="557" actId="113"/>
          <ac:spMkLst>
            <pc:docMk/>
            <pc:sldMk cId="1602494569" sldId="268"/>
            <ac:spMk id="3" creationId="{083809B7-0283-47F4-87BE-DCF0F700B85A}"/>
          </ac:spMkLst>
        </pc:spChg>
      </pc:sldChg>
      <pc:sldChg chg="del ord">
        <pc:chgData name="tanaskander@seznam.cz" userId="326a7f3abf8f78ab" providerId="LiveId" clId="{D18764D2-33A8-40F4-AF3F-28C9E34B0FF5}" dt="2024-02-10T00:30:02.877" v="728" actId="2696"/>
        <pc:sldMkLst>
          <pc:docMk/>
          <pc:sldMk cId="4245547463" sldId="270"/>
        </pc:sldMkLst>
      </pc:sldChg>
      <pc:sldChg chg="modSp">
        <pc:chgData name="tanaskander@seznam.cz" userId="326a7f3abf8f78ab" providerId="LiveId" clId="{D18764D2-33A8-40F4-AF3F-28C9E34B0FF5}" dt="2024-02-09T23:16:36.302" v="341" actId="113"/>
        <pc:sldMkLst>
          <pc:docMk/>
          <pc:sldMk cId="2263756679" sldId="271"/>
        </pc:sldMkLst>
        <pc:graphicFrameChg chg="mod">
          <ac:chgData name="tanaskander@seznam.cz" userId="326a7f3abf8f78ab" providerId="LiveId" clId="{D18764D2-33A8-40F4-AF3F-28C9E34B0FF5}" dt="2024-02-09T23:16:36.302" v="341" actId="113"/>
          <ac:graphicFrameMkLst>
            <pc:docMk/>
            <pc:sldMk cId="2263756679" sldId="271"/>
            <ac:graphicFrameMk id="4" creationId="{0A1C1523-CEEC-4422-94B3-B3C2CA2818BD}"/>
          </ac:graphicFrameMkLst>
        </pc:graphicFrameChg>
      </pc:sldChg>
      <pc:sldChg chg="modSp mod">
        <pc:chgData name="tanaskander@seznam.cz" userId="326a7f3abf8f78ab" providerId="LiveId" clId="{D18764D2-33A8-40F4-AF3F-28C9E34B0FF5}" dt="2024-02-09T23:00:34.832" v="277" actId="255"/>
        <pc:sldMkLst>
          <pc:docMk/>
          <pc:sldMk cId="3053234729" sldId="274"/>
        </pc:sldMkLst>
        <pc:spChg chg="mod">
          <ac:chgData name="tanaskander@seznam.cz" userId="326a7f3abf8f78ab" providerId="LiveId" clId="{D18764D2-33A8-40F4-AF3F-28C9E34B0FF5}" dt="2024-02-09T23:00:34.832" v="277" actId="255"/>
          <ac:spMkLst>
            <pc:docMk/>
            <pc:sldMk cId="3053234729" sldId="274"/>
            <ac:spMk id="3" creationId="{12C0DBCB-A716-40F5-A268-2E3B23DE781B}"/>
          </ac:spMkLst>
        </pc:spChg>
      </pc:sldChg>
      <pc:sldChg chg="modSp">
        <pc:chgData name="tanaskander@seznam.cz" userId="326a7f3abf8f78ab" providerId="LiveId" clId="{D18764D2-33A8-40F4-AF3F-28C9E34B0FF5}" dt="2024-02-09T23:01:52.613" v="279" actId="20577"/>
        <pc:sldMkLst>
          <pc:docMk/>
          <pc:sldMk cId="1994426246" sldId="275"/>
        </pc:sldMkLst>
        <pc:spChg chg="mod">
          <ac:chgData name="tanaskander@seznam.cz" userId="326a7f3abf8f78ab" providerId="LiveId" clId="{D18764D2-33A8-40F4-AF3F-28C9E34B0FF5}" dt="2024-02-09T23:01:52.613" v="279" actId="20577"/>
          <ac:spMkLst>
            <pc:docMk/>
            <pc:sldMk cId="1994426246" sldId="275"/>
            <ac:spMk id="3" creationId="{8BED2BD0-96B1-455C-A474-E12DDDF81B1E}"/>
          </ac:spMkLst>
        </pc:spChg>
      </pc:sldChg>
      <pc:sldChg chg="modSp mod">
        <pc:chgData name="tanaskander@seznam.cz" userId="326a7f3abf8f78ab" providerId="LiveId" clId="{D18764D2-33A8-40F4-AF3F-28C9E34B0FF5}" dt="2024-02-09T23:06:23.022" v="299" actId="20577"/>
        <pc:sldMkLst>
          <pc:docMk/>
          <pc:sldMk cId="368880100" sldId="277"/>
        </pc:sldMkLst>
        <pc:spChg chg="mod">
          <ac:chgData name="tanaskander@seznam.cz" userId="326a7f3abf8f78ab" providerId="LiveId" clId="{D18764D2-33A8-40F4-AF3F-28C9E34B0FF5}" dt="2024-02-09T22:48:27.485" v="140" actId="20577"/>
          <ac:spMkLst>
            <pc:docMk/>
            <pc:sldMk cId="368880100" sldId="277"/>
            <ac:spMk id="2" creationId="{E85655A1-2892-4DCD-AE0C-5C267917043C}"/>
          </ac:spMkLst>
        </pc:spChg>
        <pc:spChg chg="mod">
          <ac:chgData name="tanaskander@seznam.cz" userId="326a7f3abf8f78ab" providerId="LiveId" clId="{D18764D2-33A8-40F4-AF3F-28C9E34B0FF5}" dt="2024-02-09T23:06:23.022" v="299" actId="20577"/>
          <ac:spMkLst>
            <pc:docMk/>
            <pc:sldMk cId="368880100" sldId="277"/>
            <ac:spMk id="3" creationId="{AF5DFE60-70C7-44E2-BFEF-EC47D7C85A48}"/>
          </ac:spMkLst>
        </pc:spChg>
      </pc:sldChg>
      <pc:sldChg chg="modSp del mod">
        <pc:chgData name="tanaskander@seznam.cz" userId="326a7f3abf8f78ab" providerId="LiveId" clId="{D18764D2-33A8-40F4-AF3F-28C9E34B0FF5}" dt="2024-02-10T00:29:58.749" v="727" actId="2696"/>
        <pc:sldMkLst>
          <pc:docMk/>
          <pc:sldMk cId="2563085128" sldId="278"/>
        </pc:sldMkLst>
        <pc:spChg chg="mod">
          <ac:chgData name="tanaskander@seznam.cz" userId="326a7f3abf8f78ab" providerId="LiveId" clId="{D18764D2-33A8-40F4-AF3F-28C9E34B0FF5}" dt="2024-02-09T23:31:32.733" v="448" actId="20577"/>
          <ac:spMkLst>
            <pc:docMk/>
            <pc:sldMk cId="2563085128" sldId="278"/>
            <ac:spMk id="3" creationId="{A52E3470-505E-4D24-A9EC-89B3EBDD886B}"/>
          </ac:spMkLst>
        </pc:spChg>
      </pc:sldChg>
      <pc:sldChg chg="ord">
        <pc:chgData name="tanaskander@seznam.cz" userId="326a7f3abf8f78ab" providerId="LiveId" clId="{D18764D2-33A8-40F4-AF3F-28C9E34B0FF5}" dt="2024-02-10T00:03:56.613" v="625"/>
        <pc:sldMkLst>
          <pc:docMk/>
          <pc:sldMk cId="2654055517" sldId="279"/>
        </pc:sldMkLst>
      </pc:sldChg>
      <pc:sldChg chg="modSp mod">
        <pc:chgData name="tanaskander@seznam.cz" userId="326a7f3abf8f78ab" providerId="LiveId" clId="{D18764D2-33A8-40F4-AF3F-28C9E34B0FF5}" dt="2024-02-10T00:05:00.944" v="653" actId="20577"/>
        <pc:sldMkLst>
          <pc:docMk/>
          <pc:sldMk cId="3260703908" sldId="280"/>
        </pc:sldMkLst>
        <pc:spChg chg="mod">
          <ac:chgData name="tanaskander@seznam.cz" userId="326a7f3abf8f78ab" providerId="LiveId" clId="{D18764D2-33A8-40F4-AF3F-28C9E34B0FF5}" dt="2024-02-09T23:24:09.111" v="411" actId="1076"/>
          <ac:spMkLst>
            <pc:docMk/>
            <pc:sldMk cId="3260703908" sldId="280"/>
            <ac:spMk id="2" creationId="{D8F3AF9D-E613-42F2-F5F7-85B7FB8F67B5}"/>
          </ac:spMkLst>
        </pc:spChg>
        <pc:spChg chg="mod">
          <ac:chgData name="tanaskander@seznam.cz" userId="326a7f3abf8f78ab" providerId="LiveId" clId="{D18764D2-33A8-40F4-AF3F-28C9E34B0FF5}" dt="2024-02-10T00:05:00.944" v="653" actId="20577"/>
          <ac:spMkLst>
            <pc:docMk/>
            <pc:sldMk cId="3260703908" sldId="280"/>
            <ac:spMk id="5" creationId="{BCA647D1-5A3D-DF6E-F09E-48C148D11D37}"/>
          </ac:spMkLst>
        </pc:spChg>
        <pc:picChg chg="mod">
          <ac:chgData name="tanaskander@seznam.cz" userId="326a7f3abf8f78ab" providerId="LiveId" clId="{D18764D2-33A8-40F4-AF3F-28C9E34B0FF5}" dt="2024-02-09T23:33:02.643" v="453" actId="1076"/>
          <ac:picMkLst>
            <pc:docMk/>
            <pc:sldMk cId="3260703908" sldId="280"/>
            <ac:picMk id="4" creationId="{6C5325BA-10D5-7734-39F2-67EE9AEE63B5}"/>
          </ac:picMkLst>
        </pc:picChg>
      </pc:sldChg>
      <pc:sldChg chg="addSp modSp mod">
        <pc:chgData name="tanaskander@seznam.cz" userId="326a7f3abf8f78ab" providerId="LiveId" clId="{D18764D2-33A8-40F4-AF3F-28C9E34B0FF5}" dt="2024-02-09T23:30:40.073" v="430" actId="20577"/>
        <pc:sldMkLst>
          <pc:docMk/>
          <pc:sldMk cId="479098686" sldId="281"/>
        </pc:sldMkLst>
        <pc:spChg chg="mod">
          <ac:chgData name="tanaskander@seznam.cz" userId="326a7f3abf8f78ab" providerId="LiveId" clId="{D18764D2-33A8-40F4-AF3F-28C9E34B0FF5}" dt="2024-02-09T23:25:11.999" v="413" actId="255"/>
          <ac:spMkLst>
            <pc:docMk/>
            <pc:sldMk cId="479098686" sldId="281"/>
            <ac:spMk id="2" creationId="{817D5B37-B7B8-7738-5BD5-A10C08DB4704}"/>
          </ac:spMkLst>
        </pc:spChg>
        <pc:spChg chg="mod">
          <ac:chgData name="tanaskander@seznam.cz" userId="326a7f3abf8f78ab" providerId="LiveId" clId="{D18764D2-33A8-40F4-AF3F-28C9E34B0FF5}" dt="2024-02-09T23:25:48.526" v="415" actId="255"/>
          <ac:spMkLst>
            <pc:docMk/>
            <pc:sldMk cId="479098686" sldId="281"/>
            <ac:spMk id="3" creationId="{875C6936-21B9-A2F6-3B53-BA291F95C5D2}"/>
          </ac:spMkLst>
        </pc:spChg>
        <pc:spChg chg="add mod">
          <ac:chgData name="tanaskander@seznam.cz" userId="326a7f3abf8f78ab" providerId="LiveId" clId="{D18764D2-33A8-40F4-AF3F-28C9E34B0FF5}" dt="2024-02-09T23:30:40.073" v="430" actId="20577"/>
          <ac:spMkLst>
            <pc:docMk/>
            <pc:sldMk cId="479098686" sldId="281"/>
            <ac:spMk id="5" creationId="{23794BF1-A26F-AE1F-6AA9-A634C4EA5F65}"/>
          </ac:spMkLst>
        </pc:spChg>
        <pc:spChg chg="add mod">
          <ac:chgData name="tanaskander@seznam.cz" userId="326a7f3abf8f78ab" providerId="LiveId" clId="{D18764D2-33A8-40F4-AF3F-28C9E34B0FF5}" dt="2024-02-09T23:30:08.094" v="429" actId="1076"/>
          <ac:spMkLst>
            <pc:docMk/>
            <pc:sldMk cId="479098686" sldId="281"/>
            <ac:spMk id="6" creationId="{7C28BD13-A0C1-789D-F2EF-24822817127C}"/>
          </ac:spMkLst>
        </pc:spChg>
      </pc:sldChg>
      <pc:sldChg chg="addSp delSp modSp mod modTransition setBg modAnim setClrOvrMap">
        <pc:chgData name="tanaskander@seznam.cz" userId="326a7f3abf8f78ab" providerId="LiveId" clId="{D18764D2-33A8-40F4-AF3F-28C9E34B0FF5}" dt="2024-02-09T22:50:03.781" v="147" actId="5793"/>
        <pc:sldMkLst>
          <pc:docMk/>
          <pc:sldMk cId="4219968354" sldId="283"/>
        </pc:sldMkLst>
        <pc:spChg chg="mod">
          <ac:chgData name="tanaskander@seznam.cz" userId="326a7f3abf8f78ab" providerId="LiveId" clId="{D18764D2-33A8-40F4-AF3F-28C9E34B0FF5}" dt="2024-02-09T22:27:44.240" v="41" actId="26606"/>
          <ac:spMkLst>
            <pc:docMk/>
            <pc:sldMk cId="4219968354" sldId="283"/>
            <ac:spMk id="2" creationId="{00000000-0000-0000-0000-000000000000}"/>
          </ac:spMkLst>
        </pc:spChg>
        <pc:spChg chg="mod">
          <ac:chgData name="tanaskander@seznam.cz" userId="326a7f3abf8f78ab" providerId="LiveId" clId="{D18764D2-33A8-40F4-AF3F-28C9E34B0FF5}" dt="2024-02-09T22:50:03.781" v="147" actId="5793"/>
          <ac:spMkLst>
            <pc:docMk/>
            <pc:sldMk cId="4219968354" sldId="283"/>
            <ac:spMk id="3" creationId="{00000000-0000-0000-0000-000000000000}"/>
          </ac:spMkLst>
        </pc:spChg>
        <pc:spChg chg="add del">
          <ac:chgData name="tanaskander@seznam.cz" userId="326a7f3abf8f78ab" providerId="LiveId" clId="{D18764D2-33A8-40F4-AF3F-28C9E34B0FF5}" dt="2024-02-09T22:27:32.478" v="38" actId="26606"/>
          <ac:spMkLst>
            <pc:docMk/>
            <pc:sldMk cId="4219968354" sldId="283"/>
            <ac:spMk id="8" creationId="{0EF455E0-3E2A-4117-A141-26609C66424F}"/>
          </ac:spMkLst>
        </pc:spChg>
        <pc:spChg chg="add del">
          <ac:chgData name="tanaskander@seznam.cz" userId="326a7f3abf8f78ab" providerId="LiveId" clId="{D18764D2-33A8-40F4-AF3F-28C9E34B0FF5}" dt="2024-02-09T22:27:29.104" v="36" actId="26606"/>
          <ac:spMkLst>
            <pc:docMk/>
            <pc:sldMk cId="4219968354" sldId="283"/>
            <ac:spMk id="9" creationId="{861A0104-BF6E-465D-B05F-F41F69B3680A}"/>
          </ac:spMkLst>
        </pc:spChg>
        <pc:spChg chg="add del">
          <ac:chgData name="tanaskander@seznam.cz" userId="326a7f3abf8f78ab" providerId="LiveId" clId="{D18764D2-33A8-40F4-AF3F-28C9E34B0FF5}" dt="2024-02-09T22:27:32.478" v="38" actId="26606"/>
          <ac:spMkLst>
            <pc:docMk/>
            <pc:sldMk cId="4219968354" sldId="283"/>
            <ac:spMk id="10" creationId="{EA80814C-0EE3-49C5-B824-51C7941DA3F5}"/>
          </ac:spMkLst>
        </pc:spChg>
        <pc:spChg chg="add del">
          <ac:chgData name="tanaskander@seznam.cz" userId="326a7f3abf8f78ab" providerId="LiveId" clId="{D18764D2-33A8-40F4-AF3F-28C9E34B0FF5}" dt="2024-02-09T22:27:29.104" v="36" actId="26606"/>
          <ac:spMkLst>
            <pc:docMk/>
            <pc:sldMk cId="4219968354" sldId="283"/>
            <ac:spMk id="11" creationId="{03B901C5-8FDC-42CF-AE02-104ECD0C25E5}"/>
          </ac:spMkLst>
        </pc:spChg>
        <pc:spChg chg="add del">
          <ac:chgData name="tanaskander@seznam.cz" userId="326a7f3abf8f78ab" providerId="LiveId" clId="{D18764D2-33A8-40F4-AF3F-28C9E34B0FF5}" dt="2024-02-09T22:27:32.478" v="38" actId="26606"/>
          <ac:spMkLst>
            <pc:docMk/>
            <pc:sldMk cId="4219968354" sldId="283"/>
            <ac:spMk id="12" creationId="{ED15573D-0E45-4691-B525-471152EC18CD}"/>
          </ac:spMkLst>
        </pc:spChg>
        <pc:spChg chg="add del">
          <ac:chgData name="tanaskander@seznam.cz" userId="326a7f3abf8f78ab" providerId="LiveId" clId="{D18764D2-33A8-40F4-AF3F-28C9E34B0FF5}" dt="2024-02-09T22:27:29.104" v="36" actId="26606"/>
          <ac:spMkLst>
            <pc:docMk/>
            <pc:sldMk cId="4219968354" sldId="283"/>
            <ac:spMk id="13" creationId="{BE0DA36C-7BCD-4019-A13D-C01824BDDAAD}"/>
          </ac:spMkLst>
        </pc:spChg>
        <pc:spChg chg="add del">
          <ac:chgData name="tanaskander@seznam.cz" userId="326a7f3abf8f78ab" providerId="LiveId" clId="{D18764D2-33A8-40F4-AF3F-28C9E34B0FF5}" dt="2024-02-09T22:27:32.478" v="38" actId="26606"/>
          <ac:spMkLst>
            <pc:docMk/>
            <pc:sldMk cId="4219968354" sldId="283"/>
            <ac:spMk id="14" creationId="{9E448559-19A4-4252-8C27-54C1DA906F8A}"/>
          </ac:spMkLst>
        </pc:spChg>
        <pc:spChg chg="add del">
          <ac:chgData name="tanaskander@seznam.cz" userId="326a7f3abf8f78ab" providerId="LiveId" clId="{D18764D2-33A8-40F4-AF3F-28C9E34B0FF5}" dt="2024-02-09T22:27:32.478" v="38" actId="26606"/>
          <ac:spMkLst>
            <pc:docMk/>
            <pc:sldMk cId="4219968354" sldId="283"/>
            <ac:spMk id="16" creationId="{E499DDB0-F27A-44CC-8E62-15E86AF9E00E}"/>
          </ac:spMkLst>
        </pc:spChg>
        <pc:spChg chg="add del">
          <ac:chgData name="tanaskander@seznam.cz" userId="326a7f3abf8f78ab" providerId="LiveId" clId="{D18764D2-33A8-40F4-AF3F-28C9E34B0FF5}" dt="2024-02-09T22:27:44.209" v="40" actId="26606"/>
          <ac:spMkLst>
            <pc:docMk/>
            <pc:sldMk cId="4219968354" sldId="283"/>
            <ac:spMk id="18" creationId="{861A0104-BF6E-465D-B05F-F41F69B3680A}"/>
          </ac:spMkLst>
        </pc:spChg>
        <pc:spChg chg="add del">
          <ac:chgData name="tanaskander@seznam.cz" userId="326a7f3abf8f78ab" providerId="LiveId" clId="{D18764D2-33A8-40F4-AF3F-28C9E34B0FF5}" dt="2024-02-09T22:27:44.209" v="40" actId="26606"/>
          <ac:spMkLst>
            <pc:docMk/>
            <pc:sldMk cId="4219968354" sldId="283"/>
            <ac:spMk id="19" creationId="{03B901C5-8FDC-42CF-AE02-104ECD0C25E5}"/>
          </ac:spMkLst>
        </pc:spChg>
        <pc:spChg chg="add del">
          <ac:chgData name="tanaskander@seznam.cz" userId="326a7f3abf8f78ab" providerId="LiveId" clId="{D18764D2-33A8-40F4-AF3F-28C9E34B0FF5}" dt="2024-02-09T22:27:44.209" v="40" actId="26606"/>
          <ac:spMkLst>
            <pc:docMk/>
            <pc:sldMk cId="4219968354" sldId="283"/>
            <ac:spMk id="21" creationId="{BE0DA36C-7BCD-4019-A13D-C01824BDDAAD}"/>
          </ac:spMkLst>
        </pc:spChg>
        <pc:spChg chg="add">
          <ac:chgData name="tanaskander@seznam.cz" userId="326a7f3abf8f78ab" providerId="LiveId" clId="{D18764D2-33A8-40F4-AF3F-28C9E34B0FF5}" dt="2024-02-09T22:27:44.240" v="41" actId="26606"/>
          <ac:spMkLst>
            <pc:docMk/>
            <pc:sldMk cId="4219968354" sldId="283"/>
            <ac:spMk id="23" creationId="{0EF455E0-3E2A-4117-A141-26609C66424F}"/>
          </ac:spMkLst>
        </pc:spChg>
        <pc:spChg chg="add">
          <ac:chgData name="tanaskander@seznam.cz" userId="326a7f3abf8f78ab" providerId="LiveId" clId="{D18764D2-33A8-40F4-AF3F-28C9E34B0FF5}" dt="2024-02-09T22:27:44.240" v="41" actId="26606"/>
          <ac:spMkLst>
            <pc:docMk/>
            <pc:sldMk cId="4219968354" sldId="283"/>
            <ac:spMk id="24" creationId="{EA80814C-0EE3-49C5-B824-51C7941DA3F5}"/>
          </ac:spMkLst>
        </pc:spChg>
        <pc:spChg chg="add">
          <ac:chgData name="tanaskander@seznam.cz" userId="326a7f3abf8f78ab" providerId="LiveId" clId="{D18764D2-33A8-40F4-AF3F-28C9E34B0FF5}" dt="2024-02-09T22:27:44.240" v="41" actId="26606"/>
          <ac:spMkLst>
            <pc:docMk/>
            <pc:sldMk cId="4219968354" sldId="283"/>
            <ac:spMk id="25" creationId="{70120F84-A866-4D9F-8B1C-9120A013D654}"/>
          </ac:spMkLst>
        </pc:spChg>
        <pc:spChg chg="add">
          <ac:chgData name="tanaskander@seznam.cz" userId="326a7f3abf8f78ab" providerId="LiveId" clId="{D18764D2-33A8-40F4-AF3F-28C9E34B0FF5}" dt="2024-02-09T22:27:44.240" v="41" actId="26606"/>
          <ac:spMkLst>
            <pc:docMk/>
            <pc:sldMk cId="4219968354" sldId="283"/>
            <ac:spMk id="26" creationId="{252FEFEF-6AC0-46B6-AC09-11FC56196FA4}"/>
          </ac:spMkLst>
        </pc:spChg>
        <pc:picChg chg="add del">
          <ac:chgData name="tanaskander@seznam.cz" userId="326a7f3abf8f78ab" providerId="LiveId" clId="{D18764D2-33A8-40F4-AF3F-28C9E34B0FF5}" dt="2024-02-09T22:27:29.104" v="36" actId="26606"/>
          <ac:picMkLst>
            <pc:docMk/>
            <pc:sldMk cId="4219968354" sldId="283"/>
            <ac:picMk id="5" creationId="{C5BC3E2E-799B-544F-D651-41AB0FD1A6D3}"/>
          </ac:picMkLst>
        </pc:picChg>
        <pc:picChg chg="add del">
          <ac:chgData name="tanaskander@seznam.cz" userId="326a7f3abf8f78ab" providerId="LiveId" clId="{D18764D2-33A8-40F4-AF3F-28C9E34B0FF5}" dt="2024-02-09T22:27:44.209" v="40" actId="26606"/>
          <ac:picMkLst>
            <pc:docMk/>
            <pc:sldMk cId="4219968354" sldId="283"/>
            <ac:picMk id="20" creationId="{C5BC3E2E-799B-544F-D651-41AB0FD1A6D3}"/>
          </ac:picMkLst>
        </pc:picChg>
      </pc:sldChg>
      <pc:sldChg chg="addSp modSp mod modClrScheme chgLayout">
        <pc:chgData name="tanaskander@seznam.cz" userId="326a7f3abf8f78ab" providerId="LiveId" clId="{D18764D2-33A8-40F4-AF3F-28C9E34B0FF5}" dt="2024-02-09T23:37:53.896" v="474" actId="207"/>
        <pc:sldMkLst>
          <pc:docMk/>
          <pc:sldMk cId="328662216" sldId="301"/>
        </pc:sldMkLst>
        <pc:spChg chg="mod ord">
          <ac:chgData name="tanaskander@seznam.cz" userId="326a7f3abf8f78ab" providerId="LiveId" clId="{D18764D2-33A8-40F4-AF3F-28C9E34B0FF5}" dt="2024-02-09T23:37:27.357" v="469" actId="207"/>
          <ac:spMkLst>
            <pc:docMk/>
            <pc:sldMk cId="328662216" sldId="301"/>
            <ac:spMk id="2" creationId="{00000000-0000-0000-0000-000000000000}"/>
          </ac:spMkLst>
        </pc:spChg>
        <pc:spChg chg="add mod ord">
          <ac:chgData name="tanaskander@seznam.cz" userId="326a7f3abf8f78ab" providerId="LiveId" clId="{D18764D2-33A8-40F4-AF3F-28C9E34B0FF5}" dt="2024-02-09T23:34:44.895" v="459" actId="700"/>
          <ac:spMkLst>
            <pc:docMk/>
            <pc:sldMk cId="328662216" sldId="301"/>
            <ac:spMk id="3" creationId="{17504748-73BE-300E-305F-CC21A49C47BB}"/>
          </ac:spMkLst>
        </pc:spChg>
        <pc:spChg chg="mod">
          <ac:chgData name="tanaskander@seznam.cz" userId="326a7f3abf8f78ab" providerId="LiveId" clId="{D18764D2-33A8-40F4-AF3F-28C9E34B0FF5}" dt="2024-02-09T23:36:18.318" v="464" actId="207"/>
          <ac:spMkLst>
            <pc:docMk/>
            <pc:sldMk cId="328662216" sldId="301"/>
            <ac:spMk id="6" creationId="{F878E2DF-3500-4A67-B6C8-3D9DBDAAC8D0}"/>
          </ac:spMkLst>
        </pc:spChg>
        <pc:spChg chg="mod">
          <ac:chgData name="tanaskander@seznam.cz" userId="326a7f3abf8f78ab" providerId="LiveId" clId="{D18764D2-33A8-40F4-AF3F-28C9E34B0FF5}" dt="2024-02-09T23:34:30.543" v="455" actId="27636"/>
          <ac:spMkLst>
            <pc:docMk/>
            <pc:sldMk cId="328662216" sldId="301"/>
            <ac:spMk id="7" creationId="{621D3EE6-F697-49DC-9B7B-CFEE51E6DAF6}"/>
          </ac:spMkLst>
        </pc:spChg>
        <pc:spChg chg="mod">
          <ac:chgData name="tanaskander@seznam.cz" userId="326a7f3abf8f78ab" providerId="LiveId" clId="{D18764D2-33A8-40F4-AF3F-28C9E34B0FF5}" dt="2024-02-09T23:36:13.414" v="463" actId="207"/>
          <ac:spMkLst>
            <pc:docMk/>
            <pc:sldMk cId="328662216" sldId="301"/>
            <ac:spMk id="8" creationId="{EE3B36B5-19C5-4AB8-B8BF-6FA2A46FCD59}"/>
          </ac:spMkLst>
        </pc:spChg>
        <pc:spChg chg="mod">
          <ac:chgData name="tanaskander@seznam.cz" userId="326a7f3abf8f78ab" providerId="LiveId" clId="{D18764D2-33A8-40F4-AF3F-28C9E34B0FF5}" dt="2024-02-09T23:36:26.938" v="466" actId="207"/>
          <ac:spMkLst>
            <pc:docMk/>
            <pc:sldMk cId="328662216" sldId="301"/>
            <ac:spMk id="9" creationId="{726268B7-ECFD-4A8D-9262-7D89FD62C949}"/>
          </ac:spMkLst>
        </pc:spChg>
        <pc:spChg chg="mod">
          <ac:chgData name="tanaskander@seznam.cz" userId="326a7f3abf8f78ab" providerId="LiveId" clId="{D18764D2-33A8-40F4-AF3F-28C9E34B0FF5}" dt="2024-02-09T23:37:40.697" v="471" actId="207"/>
          <ac:spMkLst>
            <pc:docMk/>
            <pc:sldMk cId="328662216" sldId="301"/>
            <ac:spMk id="17" creationId="{621ECB39-511C-4A76-A4AA-1B9AEA8A69E7}"/>
          </ac:spMkLst>
        </pc:spChg>
        <pc:spChg chg="mod">
          <ac:chgData name="tanaskander@seznam.cz" userId="326a7f3abf8f78ab" providerId="LiveId" clId="{D18764D2-33A8-40F4-AF3F-28C9E34B0FF5}" dt="2024-02-09T23:37:34.293" v="470" actId="207"/>
          <ac:spMkLst>
            <pc:docMk/>
            <pc:sldMk cId="328662216" sldId="301"/>
            <ac:spMk id="19" creationId="{C3A69ABA-8C61-401B-8A37-D332D0ACD35B}"/>
          </ac:spMkLst>
        </pc:spChg>
        <pc:spChg chg="mod">
          <ac:chgData name="tanaskander@seznam.cz" userId="326a7f3abf8f78ab" providerId="LiveId" clId="{D18764D2-33A8-40F4-AF3F-28C9E34B0FF5}" dt="2024-02-09T23:35:35.324" v="461" actId="207"/>
          <ac:spMkLst>
            <pc:docMk/>
            <pc:sldMk cId="328662216" sldId="301"/>
            <ac:spMk id="23" creationId="{308F9461-2B99-4F97-8438-A2D5C0242D31}"/>
          </ac:spMkLst>
        </pc:spChg>
        <pc:spChg chg="mod">
          <ac:chgData name="tanaskander@seznam.cz" userId="326a7f3abf8f78ab" providerId="LiveId" clId="{D18764D2-33A8-40F4-AF3F-28C9E34B0FF5}" dt="2024-02-09T23:37:45.680" v="472" actId="207"/>
          <ac:spMkLst>
            <pc:docMk/>
            <pc:sldMk cId="328662216" sldId="301"/>
            <ac:spMk id="25" creationId="{A0AE5042-1763-4152-B44A-876F14713A87}"/>
          </ac:spMkLst>
        </pc:spChg>
        <pc:spChg chg="mod">
          <ac:chgData name="tanaskander@seznam.cz" userId="326a7f3abf8f78ab" providerId="LiveId" clId="{D18764D2-33A8-40F4-AF3F-28C9E34B0FF5}" dt="2024-02-09T23:37:53.896" v="474" actId="207"/>
          <ac:spMkLst>
            <pc:docMk/>
            <pc:sldMk cId="328662216" sldId="301"/>
            <ac:spMk id="26" creationId="{7252A93C-D615-4DFC-8CB3-346890939786}"/>
          </ac:spMkLst>
        </pc:spChg>
        <pc:spChg chg="mod">
          <ac:chgData name="tanaskander@seznam.cz" userId="326a7f3abf8f78ab" providerId="LiveId" clId="{D18764D2-33A8-40F4-AF3F-28C9E34B0FF5}" dt="2024-02-09T23:36:22.005" v="465" actId="207"/>
          <ac:spMkLst>
            <pc:docMk/>
            <pc:sldMk cId="328662216" sldId="301"/>
            <ac:spMk id="27" creationId="{B7B35751-589B-45FA-9CDD-57996D7A41AB}"/>
          </ac:spMkLst>
        </pc:spChg>
        <pc:spChg chg="mod">
          <ac:chgData name="tanaskander@seznam.cz" userId="326a7f3abf8f78ab" providerId="LiveId" clId="{D18764D2-33A8-40F4-AF3F-28C9E34B0FF5}" dt="2024-02-09T23:37:49.257" v="473" actId="207"/>
          <ac:spMkLst>
            <pc:docMk/>
            <pc:sldMk cId="328662216" sldId="301"/>
            <ac:spMk id="28" creationId="{AD70172B-B8BD-4FC1-A72C-1D51DE23C5D0}"/>
          </ac:spMkLst>
        </pc:spChg>
      </pc:sldChg>
      <pc:sldChg chg="addSp modSp mod modTransition setBg">
        <pc:chgData name="tanaskander@seznam.cz" userId="326a7f3abf8f78ab" providerId="LiveId" clId="{D18764D2-33A8-40F4-AF3F-28C9E34B0FF5}" dt="2024-02-09T23:42:10.402" v="480" actId="255"/>
        <pc:sldMkLst>
          <pc:docMk/>
          <pc:sldMk cId="2456552147" sldId="302"/>
        </pc:sldMkLst>
        <pc:spChg chg="mod">
          <ac:chgData name="tanaskander@seznam.cz" userId="326a7f3abf8f78ab" providerId="LiveId" clId="{D18764D2-33A8-40F4-AF3F-28C9E34B0FF5}" dt="2024-02-09T23:42:10.402" v="480" actId="255"/>
          <ac:spMkLst>
            <pc:docMk/>
            <pc:sldMk cId="2456552147" sldId="302"/>
            <ac:spMk id="2" creationId="{00000000-0000-0000-0000-000000000000}"/>
          </ac:spMkLst>
        </pc:spChg>
        <pc:spChg chg="mod">
          <ac:chgData name="tanaskander@seznam.cz" userId="326a7f3abf8f78ab" providerId="LiveId" clId="{D18764D2-33A8-40F4-AF3F-28C9E34B0FF5}" dt="2024-02-09T23:41:33.502" v="476" actId="255"/>
          <ac:spMkLst>
            <pc:docMk/>
            <pc:sldMk cId="2456552147" sldId="302"/>
            <ac:spMk id="3" creationId="{00000000-0000-0000-0000-000000000000}"/>
          </ac:spMkLst>
        </pc:spChg>
        <pc:spChg chg="add">
          <ac:chgData name="tanaskander@seznam.cz" userId="326a7f3abf8f78ab" providerId="LiveId" clId="{D18764D2-33A8-40F4-AF3F-28C9E34B0FF5}" dt="2024-02-09T23:40:52.373" v="475" actId="26606"/>
          <ac:spMkLst>
            <pc:docMk/>
            <pc:sldMk cId="2456552147" sldId="302"/>
            <ac:spMk id="10" creationId="{4999FE9C-D8F9-4F9B-B95B-608C3EF6B209}"/>
          </ac:spMkLst>
        </pc:spChg>
        <pc:picChg chg="add">
          <ac:chgData name="tanaskander@seznam.cz" userId="326a7f3abf8f78ab" providerId="LiveId" clId="{D18764D2-33A8-40F4-AF3F-28C9E34B0FF5}" dt="2024-02-09T23:40:52.373" v="475" actId="26606"/>
          <ac:picMkLst>
            <pc:docMk/>
            <pc:sldMk cId="2456552147" sldId="302"/>
            <ac:picMk id="7" creationId="{FE891E26-AB86-6486-3962-7592B4C509CA}"/>
          </ac:picMkLst>
        </pc:picChg>
      </pc:sldChg>
      <pc:sldChg chg="addSp modSp mod modClrScheme chgLayout">
        <pc:chgData name="tanaskander@seznam.cz" userId="326a7f3abf8f78ab" providerId="LiveId" clId="{D18764D2-33A8-40F4-AF3F-28C9E34B0FF5}" dt="2024-02-09T23:58:41.870" v="590" actId="207"/>
        <pc:sldMkLst>
          <pc:docMk/>
          <pc:sldMk cId="3212363487" sldId="325"/>
        </pc:sldMkLst>
        <pc:spChg chg="mod">
          <ac:chgData name="tanaskander@seznam.cz" userId="326a7f3abf8f78ab" providerId="LiveId" clId="{D18764D2-33A8-40F4-AF3F-28C9E34B0FF5}" dt="2024-02-09T23:58:41.870" v="590" actId="207"/>
          <ac:spMkLst>
            <pc:docMk/>
            <pc:sldMk cId="3212363487" sldId="325"/>
            <ac:spMk id="2" creationId="{00000000-0000-0000-0000-000000000000}"/>
          </ac:spMkLst>
        </pc:spChg>
        <pc:spChg chg="add mod ord">
          <ac:chgData name="tanaskander@seznam.cz" userId="326a7f3abf8f78ab" providerId="LiveId" clId="{D18764D2-33A8-40F4-AF3F-28C9E34B0FF5}" dt="2024-02-09T23:57:12.173" v="580" actId="700"/>
          <ac:spMkLst>
            <pc:docMk/>
            <pc:sldMk cId="3212363487" sldId="325"/>
            <ac:spMk id="3" creationId="{9BE2A453-9042-D284-468F-D849411870FF}"/>
          </ac:spMkLst>
        </pc:spChg>
        <pc:spChg chg="mod ord">
          <ac:chgData name="tanaskander@seznam.cz" userId="326a7f3abf8f78ab" providerId="LiveId" clId="{D18764D2-33A8-40F4-AF3F-28C9E34B0FF5}" dt="2024-02-09T23:58:38.152" v="589" actId="207"/>
          <ac:spMkLst>
            <pc:docMk/>
            <pc:sldMk cId="3212363487" sldId="325"/>
            <ac:spMk id="4" creationId="{00000000-0000-0000-0000-000000000000}"/>
          </ac:spMkLst>
        </pc:spChg>
      </pc:sldChg>
      <pc:sldChg chg="addSp modSp mod modClrScheme modAnim chgLayout">
        <pc:chgData name="tanaskander@seznam.cz" userId="326a7f3abf8f78ab" providerId="LiveId" clId="{D18764D2-33A8-40F4-AF3F-28C9E34B0FF5}" dt="2024-02-09T23:56:27.081" v="579" actId="12"/>
        <pc:sldMkLst>
          <pc:docMk/>
          <pc:sldMk cId="1145064279" sldId="326"/>
        </pc:sldMkLst>
        <pc:spChg chg="mod">
          <ac:chgData name="tanaskander@seznam.cz" userId="326a7f3abf8f78ab" providerId="LiveId" clId="{D18764D2-33A8-40F4-AF3F-28C9E34B0FF5}" dt="2024-02-09T23:56:27.081" v="579" actId="12"/>
          <ac:spMkLst>
            <pc:docMk/>
            <pc:sldMk cId="1145064279" sldId="326"/>
            <ac:spMk id="2" creationId="{00000000-0000-0000-0000-000000000000}"/>
          </ac:spMkLst>
        </pc:spChg>
        <pc:spChg chg="add mod ord">
          <ac:chgData name="tanaskander@seznam.cz" userId="326a7f3abf8f78ab" providerId="LiveId" clId="{D18764D2-33A8-40F4-AF3F-28C9E34B0FF5}" dt="2024-02-09T23:54:29.389" v="560" actId="700"/>
          <ac:spMkLst>
            <pc:docMk/>
            <pc:sldMk cId="1145064279" sldId="326"/>
            <ac:spMk id="3" creationId="{F70F9F41-3517-0E02-B7D4-0988947CD85B}"/>
          </ac:spMkLst>
        </pc:spChg>
        <pc:spChg chg="mod ord">
          <ac:chgData name="tanaskander@seznam.cz" userId="326a7f3abf8f78ab" providerId="LiveId" clId="{D18764D2-33A8-40F4-AF3F-28C9E34B0FF5}" dt="2024-02-09T23:55:05.959" v="562" actId="207"/>
          <ac:spMkLst>
            <pc:docMk/>
            <pc:sldMk cId="1145064279" sldId="326"/>
            <ac:spMk id="4" creationId="{00000000-0000-0000-0000-000000000000}"/>
          </ac:spMkLst>
        </pc:spChg>
      </pc:sldChg>
      <pc:sldChg chg="addSp delSp modSp del mod setBg modClrScheme setClrOvrMap delDesignElem chgLayout">
        <pc:chgData name="tanaskander@seznam.cz" userId="326a7f3abf8f78ab" providerId="LiveId" clId="{D18764D2-33A8-40F4-AF3F-28C9E34B0FF5}" dt="2024-02-09T23:16:49.579" v="342" actId="2696"/>
        <pc:sldMkLst>
          <pc:docMk/>
          <pc:sldMk cId="1851854656" sldId="363"/>
        </pc:sldMkLst>
        <pc:spChg chg="add del mod ord">
          <ac:chgData name="tanaskander@seznam.cz" userId="326a7f3abf8f78ab" providerId="LiveId" clId="{D18764D2-33A8-40F4-AF3F-28C9E34B0FF5}" dt="2024-02-09T22:35:39.182" v="95" actId="20577"/>
          <ac:spMkLst>
            <pc:docMk/>
            <pc:sldMk cId="1851854656" sldId="363"/>
            <ac:spMk id="2" creationId="{00000000-0000-0000-0000-000000000000}"/>
          </ac:spMkLst>
        </pc:spChg>
        <pc:spChg chg="mod ord">
          <ac:chgData name="tanaskander@seznam.cz" userId="326a7f3abf8f78ab" providerId="LiveId" clId="{D18764D2-33A8-40F4-AF3F-28C9E34B0FF5}" dt="2024-02-09T22:37:20.387" v="110" actId="1076"/>
          <ac:spMkLst>
            <pc:docMk/>
            <pc:sldMk cId="1851854656" sldId="363"/>
            <ac:spMk id="3" creationId="{00000000-0000-0000-0000-000000000000}"/>
          </ac:spMkLst>
        </pc:spChg>
        <pc:spChg chg="add mod ord">
          <ac:chgData name="tanaskander@seznam.cz" userId="326a7f3abf8f78ab" providerId="LiveId" clId="{D18764D2-33A8-40F4-AF3F-28C9E34B0FF5}" dt="2024-02-09T22:46:33.594" v="130" actId="5793"/>
          <ac:spMkLst>
            <pc:docMk/>
            <pc:sldMk cId="1851854656" sldId="363"/>
            <ac:spMk id="4" creationId="{9751EEA1-4432-AF82-49F1-F35F68ACC475}"/>
          </ac:spMkLst>
        </pc:spChg>
        <pc:spChg chg="add del">
          <ac:chgData name="tanaskander@seznam.cz" userId="326a7f3abf8f78ab" providerId="LiveId" clId="{D18764D2-33A8-40F4-AF3F-28C9E34B0FF5}" dt="2024-02-09T22:33:15.909" v="77" actId="26606"/>
          <ac:spMkLst>
            <pc:docMk/>
            <pc:sldMk cId="1851854656" sldId="363"/>
            <ac:spMk id="6" creationId="{861A0104-BF6E-465D-B05F-F41F69B3680A}"/>
          </ac:spMkLst>
        </pc:spChg>
        <pc:spChg chg="add del">
          <ac:chgData name="tanaskander@seznam.cz" userId="326a7f3abf8f78ab" providerId="LiveId" clId="{D18764D2-33A8-40F4-AF3F-28C9E34B0FF5}" dt="2024-02-09T22:33:15.909" v="77" actId="26606"/>
          <ac:spMkLst>
            <pc:docMk/>
            <pc:sldMk cId="1851854656" sldId="363"/>
            <ac:spMk id="7" creationId="{03B901C5-8FDC-42CF-AE02-104ECD0C25E5}"/>
          </ac:spMkLst>
        </pc:spChg>
        <pc:spChg chg="add del">
          <ac:chgData name="tanaskander@seznam.cz" userId="326a7f3abf8f78ab" providerId="LiveId" clId="{D18764D2-33A8-40F4-AF3F-28C9E34B0FF5}" dt="2024-02-09T22:30:43.552" v="51" actId="26606"/>
          <ac:spMkLst>
            <pc:docMk/>
            <pc:sldMk cId="1851854656" sldId="363"/>
            <ac:spMk id="8" creationId="{0EF455E0-3E2A-4117-A141-26609C66424F}"/>
          </ac:spMkLst>
        </pc:spChg>
        <pc:spChg chg="add del">
          <ac:chgData name="tanaskander@seznam.cz" userId="326a7f3abf8f78ab" providerId="LiveId" clId="{D18764D2-33A8-40F4-AF3F-28C9E34B0FF5}" dt="2024-02-09T22:30:47.223" v="53" actId="26606"/>
          <ac:spMkLst>
            <pc:docMk/>
            <pc:sldMk cId="1851854656" sldId="363"/>
            <ac:spMk id="9" creationId="{52C9F0CC-9F30-4B99-AC35-5A6C416A0515}"/>
          </ac:spMkLst>
        </pc:spChg>
        <pc:spChg chg="add del">
          <ac:chgData name="tanaskander@seznam.cz" userId="326a7f3abf8f78ab" providerId="LiveId" clId="{D18764D2-33A8-40F4-AF3F-28C9E34B0FF5}" dt="2024-02-09T22:30:43.552" v="51" actId="26606"/>
          <ac:spMkLst>
            <pc:docMk/>
            <pc:sldMk cId="1851854656" sldId="363"/>
            <ac:spMk id="10" creationId="{EA80814C-0EE3-49C5-B824-51C7941DA3F5}"/>
          </ac:spMkLst>
        </pc:spChg>
        <pc:spChg chg="add del">
          <ac:chgData name="tanaskander@seznam.cz" userId="326a7f3abf8f78ab" providerId="LiveId" clId="{D18764D2-33A8-40F4-AF3F-28C9E34B0FF5}" dt="2024-02-09T22:30:54.463" v="55" actId="26606"/>
          <ac:spMkLst>
            <pc:docMk/>
            <pc:sldMk cId="1851854656" sldId="363"/>
            <ac:spMk id="11" creationId="{03B901C5-8FDC-42CF-AE02-104ECD0C25E5}"/>
          </ac:spMkLst>
        </pc:spChg>
        <pc:spChg chg="add del">
          <ac:chgData name="tanaskander@seznam.cz" userId="326a7f3abf8f78ab" providerId="LiveId" clId="{D18764D2-33A8-40F4-AF3F-28C9E34B0FF5}" dt="2024-02-09T22:30:43.552" v="51" actId="26606"/>
          <ac:spMkLst>
            <pc:docMk/>
            <pc:sldMk cId="1851854656" sldId="363"/>
            <ac:spMk id="12" creationId="{70120F84-A866-4D9F-8B1C-9120A013D654}"/>
          </ac:spMkLst>
        </pc:spChg>
        <pc:spChg chg="add del">
          <ac:chgData name="tanaskander@seznam.cz" userId="326a7f3abf8f78ab" providerId="LiveId" clId="{D18764D2-33A8-40F4-AF3F-28C9E34B0FF5}" dt="2024-02-09T22:30:54.463" v="55" actId="26606"/>
          <ac:spMkLst>
            <pc:docMk/>
            <pc:sldMk cId="1851854656" sldId="363"/>
            <ac:spMk id="13" creationId="{BE0DA36C-7BCD-4019-A13D-C01824BDDAAD}"/>
          </ac:spMkLst>
        </pc:spChg>
        <pc:spChg chg="add del">
          <ac:chgData name="tanaskander@seznam.cz" userId="326a7f3abf8f78ab" providerId="LiveId" clId="{D18764D2-33A8-40F4-AF3F-28C9E34B0FF5}" dt="2024-02-09T22:30:43.552" v="51" actId="26606"/>
          <ac:spMkLst>
            <pc:docMk/>
            <pc:sldMk cId="1851854656" sldId="363"/>
            <ac:spMk id="14" creationId="{252FEFEF-6AC0-46B6-AC09-11FC56196FA4}"/>
          </ac:spMkLst>
        </pc:spChg>
        <pc:spChg chg="add del">
          <ac:chgData name="tanaskander@seznam.cz" userId="326a7f3abf8f78ab" providerId="LiveId" clId="{D18764D2-33A8-40F4-AF3F-28C9E34B0FF5}" dt="2024-02-09T22:30:54.463" v="55" actId="26606"/>
          <ac:spMkLst>
            <pc:docMk/>
            <pc:sldMk cId="1851854656" sldId="363"/>
            <ac:spMk id="15" creationId="{861A0104-BF6E-465D-B05F-F41F69B3680A}"/>
          </ac:spMkLst>
        </pc:spChg>
        <pc:spChg chg="add del">
          <ac:chgData name="tanaskander@seznam.cz" userId="326a7f3abf8f78ab" providerId="LiveId" clId="{D18764D2-33A8-40F4-AF3F-28C9E34B0FF5}" dt="2024-02-09T22:30:54.463" v="55" actId="26606"/>
          <ac:spMkLst>
            <pc:docMk/>
            <pc:sldMk cId="1851854656" sldId="363"/>
            <ac:spMk id="17" creationId="{00000000-0000-0000-0000-000000000000}"/>
          </ac:spMkLst>
        </pc:spChg>
        <pc:spChg chg="add del">
          <ac:chgData name="tanaskander@seznam.cz" userId="326a7f3abf8f78ab" providerId="LiveId" clId="{D18764D2-33A8-40F4-AF3F-28C9E34B0FF5}" dt="2024-02-09T22:31:01.636" v="57" actId="26606"/>
          <ac:spMkLst>
            <pc:docMk/>
            <pc:sldMk cId="1851854656" sldId="363"/>
            <ac:spMk id="19" creationId="{52C9F0CC-9F30-4B99-AC35-5A6C416A0515}"/>
          </ac:spMkLst>
        </pc:spChg>
        <pc:spChg chg="add del">
          <ac:chgData name="tanaskander@seznam.cz" userId="326a7f3abf8f78ab" providerId="LiveId" clId="{D18764D2-33A8-40F4-AF3F-28C9E34B0FF5}" dt="2024-02-09T22:33:15.909" v="77" actId="26606"/>
          <ac:spMkLst>
            <pc:docMk/>
            <pc:sldMk cId="1851854656" sldId="363"/>
            <ac:spMk id="21" creationId="{BE0DA36C-7BCD-4019-A13D-C01824BDDAAD}"/>
          </ac:spMkLst>
        </pc:spChg>
        <pc:spChg chg="add del">
          <ac:chgData name="tanaskander@seznam.cz" userId="326a7f3abf8f78ab" providerId="LiveId" clId="{D18764D2-33A8-40F4-AF3F-28C9E34B0FF5}" dt="2024-02-09T22:31:07.263" v="59" actId="26606"/>
          <ac:spMkLst>
            <pc:docMk/>
            <pc:sldMk cId="1851854656" sldId="363"/>
            <ac:spMk id="22" creationId="{861A0104-BF6E-465D-B05F-F41F69B3680A}"/>
          </ac:spMkLst>
        </pc:spChg>
        <pc:spChg chg="add del">
          <ac:chgData name="tanaskander@seznam.cz" userId="326a7f3abf8f78ab" providerId="LiveId" clId="{D18764D2-33A8-40F4-AF3F-28C9E34B0FF5}" dt="2024-02-09T22:31:07.263" v="59" actId="26606"/>
          <ac:spMkLst>
            <pc:docMk/>
            <pc:sldMk cId="1851854656" sldId="363"/>
            <ac:spMk id="23" creationId="{03B901C5-8FDC-42CF-AE02-104ECD0C25E5}"/>
          </ac:spMkLst>
        </pc:spChg>
        <pc:spChg chg="add del">
          <ac:chgData name="tanaskander@seznam.cz" userId="326a7f3abf8f78ab" providerId="LiveId" clId="{D18764D2-33A8-40F4-AF3F-28C9E34B0FF5}" dt="2024-02-09T22:31:07.263" v="59" actId="26606"/>
          <ac:spMkLst>
            <pc:docMk/>
            <pc:sldMk cId="1851854656" sldId="363"/>
            <ac:spMk id="25" creationId="{BE0DA36C-7BCD-4019-A13D-C01824BDDAAD}"/>
          </ac:spMkLst>
        </pc:spChg>
        <pc:spChg chg="add del">
          <ac:chgData name="tanaskander@seznam.cz" userId="326a7f3abf8f78ab" providerId="LiveId" clId="{D18764D2-33A8-40F4-AF3F-28C9E34B0FF5}" dt="2024-02-09T22:31:07.263" v="59" actId="26606"/>
          <ac:spMkLst>
            <pc:docMk/>
            <pc:sldMk cId="1851854656" sldId="363"/>
            <ac:spMk id="26" creationId="{00000000-0000-0000-0000-000000000000}"/>
          </ac:spMkLst>
        </pc:spChg>
        <pc:spChg chg="add del">
          <ac:chgData name="tanaskander@seznam.cz" userId="326a7f3abf8f78ab" providerId="LiveId" clId="{D18764D2-33A8-40F4-AF3F-28C9E34B0FF5}" dt="2024-02-09T22:33:19.939" v="79" actId="26606"/>
          <ac:spMkLst>
            <pc:docMk/>
            <pc:sldMk cId="1851854656" sldId="363"/>
            <ac:spMk id="27" creationId="{861A0104-BF6E-465D-B05F-F41F69B3680A}"/>
          </ac:spMkLst>
        </pc:spChg>
        <pc:spChg chg="add del">
          <ac:chgData name="tanaskander@seznam.cz" userId="326a7f3abf8f78ab" providerId="LiveId" clId="{D18764D2-33A8-40F4-AF3F-28C9E34B0FF5}" dt="2024-02-09T22:31:20.852" v="61" actId="26606"/>
          <ac:spMkLst>
            <pc:docMk/>
            <pc:sldMk cId="1851854656" sldId="363"/>
            <ac:spMk id="28" creationId="{861A0104-BF6E-465D-B05F-F41F69B3680A}"/>
          </ac:spMkLst>
        </pc:spChg>
        <pc:spChg chg="add del">
          <ac:chgData name="tanaskander@seznam.cz" userId="326a7f3abf8f78ab" providerId="LiveId" clId="{D18764D2-33A8-40F4-AF3F-28C9E34B0FF5}" dt="2024-02-09T22:31:20.852" v="61" actId="26606"/>
          <ac:spMkLst>
            <pc:docMk/>
            <pc:sldMk cId="1851854656" sldId="363"/>
            <ac:spMk id="29" creationId="{03B901C5-8FDC-42CF-AE02-104ECD0C25E5}"/>
          </ac:spMkLst>
        </pc:spChg>
        <pc:spChg chg="add del">
          <ac:chgData name="tanaskander@seznam.cz" userId="326a7f3abf8f78ab" providerId="LiveId" clId="{D18764D2-33A8-40F4-AF3F-28C9E34B0FF5}" dt="2024-02-09T22:31:20.852" v="61" actId="26606"/>
          <ac:spMkLst>
            <pc:docMk/>
            <pc:sldMk cId="1851854656" sldId="363"/>
            <ac:spMk id="30" creationId="{E192707B-B929-41A7-9B41-E959A1C689E4}"/>
          </ac:spMkLst>
        </pc:spChg>
        <pc:spChg chg="add del">
          <ac:chgData name="tanaskander@seznam.cz" userId="326a7f3abf8f78ab" providerId="LiveId" clId="{D18764D2-33A8-40F4-AF3F-28C9E34B0FF5}" dt="2024-02-09T22:31:20.852" v="61" actId="26606"/>
          <ac:spMkLst>
            <pc:docMk/>
            <pc:sldMk cId="1851854656" sldId="363"/>
            <ac:spMk id="32" creationId="{00000000-0000-0000-0000-000000000000}"/>
          </ac:spMkLst>
        </pc:spChg>
        <pc:spChg chg="add del">
          <ac:chgData name="tanaskander@seznam.cz" userId="326a7f3abf8f78ab" providerId="LiveId" clId="{D18764D2-33A8-40F4-AF3F-28C9E34B0FF5}" dt="2024-02-09T22:31:20.852" v="61" actId="26606"/>
          <ac:spMkLst>
            <pc:docMk/>
            <pc:sldMk cId="1851854656" sldId="363"/>
            <ac:spMk id="33" creationId="{8FB4235C-4505-46C7-AD8F-8769A1972FC1}"/>
          </ac:spMkLst>
        </pc:spChg>
        <pc:spChg chg="add del">
          <ac:chgData name="tanaskander@seznam.cz" userId="326a7f3abf8f78ab" providerId="LiveId" clId="{D18764D2-33A8-40F4-AF3F-28C9E34B0FF5}" dt="2024-02-09T22:33:19.939" v="79" actId="26606"/>
          <ac:spMkLst>
            <pc:docMk/>
            <pc:sldMk cId="1851854656" sldId="363"/>
            <ac:spMk id="34" creationId="{03B901C5-8FDC-42CF-AE02-104ECD0C25E5}"/>
          </ac:spMkLst>
        </pc:spChg>
        <pc:spChg chg="add del">
          <ac:chgData name="tanaskander@seznam.cz" userId="326a7f3abf8f78ab" providerId="LiveId" clId="{D18764D2-33A8-40F4-AF3F-28C9E34B0FF5}" dt="2024-02-09T22:31:27.772" v="63" actId="26606"/>
          <ac:spMkLst>
            <pc:docMk/>
            <pc:sldMk cId="1851854656" sldId="363"/>
            <ac:spMk id="35" creationId="{861A0104-BF6E-465D-B05F-F41F69B3680A}"/>
          </ac:spMkLst>
        </pc:spChg>
        <pc:spChg chg="add del">
          <ac:chgData name="tanaskander@seznam.cz" userId="326a7f3abf8f78ab" providerId="LiveId" clId="{D18764D2-33A8-40F4-AF3F-28C9E34B0FF5}" dt="2024-02-09T22:31:27.772" v="63" actId="26606"/>
          <ac:spMkLst>
            <pc:docMk/>
            <pc:sldMk cId="1851854656" sldId="363"/>
            <ac:spMk id="36" creationId="{03B901C5-8FDC-42CF-AE02-104ECD0C25E5}"/>
          </ac:spMkLst>
        </pc:spChg>
        <pc:spChg chg="add del">
          <ac:chgData name="tanaskander@seznam.cz" userId="326a7f3abf8f78ab" providerId="LiveId" clId="{D18764D2-33A8-40F4-AF3F-28C9E34B0FF5}" dt="2024-02-09T22:31:27.772" v="63" actId="26606"/>
          <ac:spMkLst>
            <pc:docMk/>
            <pc:sldMk cId="1851854656" sldId="363"/>
            <ac:spMk id="38" creationId="{BE0DA36C-7BCD-4019-A13D-C01824BDDAAD}"/>
          </ac:spMkLst>
        </pc:spChg>
        <pc:spChg chg="add del">
          <ac:chgData name="tanaskander@seznam.cz" userId="326a7f3abf8f78ab" providerId="LiveId" clId="{D18764D2-33A8-40F4-AF3F-28C9E34B0FF5}" dt="2024-02-09T22:31:27.772" v="63" actId="26606"/>
          <ac:spMkLst>
            <pc:docMk/>
            <pc:sldMk cId="1851854656" sldId="363"/>
            <ac:spMk id="39" creationId="{00000000-0000-0000-0000-000000000000}"/>
          </ac:spMkLst>
        </pc:spChg>
        <pc:spChg chg="add del">
          <ac:chgData name="tanaskander@seznam.cz" userId="326a7f3abf8f78ab" providerId="LiveId" clId="{D18764D2-33A8-40F4-AF3F-28C9E34B0FF5}" dt="2024-02-09T22:33:19.939" v="79" actId="26606"/>
          <ac:spMkLst>
            <pc:docMk/>
            <pc:sldMk cId="1851854656" sldId="363"/>
            <ac:spMk id="40" creationId="{E192707B-B929-41A7-9B41-E959A1C689E4}"/>
          </ac:spMkLst>
        </pc:spChg>
        <pc:spChg chg="add del">
          <ac:chgData name="tanaskander@seznam.cz" userId="326a7f3abf8f78ab" providerId="LiveId" clId="{D18764D2-33A8-40F4-AF3F-28C9E34B0FF5}" dt="2024-02-09T22:32:53.843" v="75" actId="26606"/>
          <ac:spMkLst>
            <pc:docMk/>
            <pc:sldMk cId="1851854656" sldId="363"/>
            <ac:spMk id="41" creationId="{52C9F0CC-9F30-4B99-AC35-5A6C416A0515}"/>
          </ac:spMkLst>
        </pc:spChg>
        <pc:spChg chg="add del">
          <ac:chgData name="tanaskander@seznam.cz" userId="326a7f3abf8f78ab" providerId="LiveId" clId="{D18764D2-33A8-40F4-AF3F-28C9E34B0FF5}" dt="2024-02-09T22:33:19.939" v="79" actId="26606"/>
          <ac:spMkLst>
            <pc:docMk/>
            <pc:sldMk cId="1851854656" sldId="363"/>
            <ac:spMk id="44" creationId="{8FB4235C-4505-46C7-AD8F-8769A1972FC1}"/>
          </ac:spMkLst>
        </pc:spChg>
        <pc:spChg chg="add mod ord">
          <ac:chgData name="tanaskander@seznam.cz" userId="326a7f3abf8f78ab" providerId="LiveId" clId="{D18764D2-33A8-40F4-AF3F-28C9E34B0FF5}" dt="2024-02-09T22:46:40.405" v="132" actId="5793"/>
          <ac:spMkLst>
            <pc:docMk/>
            <pc:sldMk cId="1851854656" sldId="363"/>
            <ac:spMk id="45" creationId="{3670522F-07C4-3B38-4427-1386F2F68670}"/>
          </ac:spMkLst>
        </pc:spChg>
        <pc:spChg chg="add del">
          <ac:chgData name="tanaskander@seznam.cz" userId="326a7f3abf8f78ab" providerId="LiveId" clId="{D18764D2-33A8-40F4-AF3F-28C9E34B0FF5}" dt="2024-02-09T22:33:37.714" v="81" actId="26606"/>
          <ac:spMkLst>
            <pc:docMk/>
            <pc:sldMk cId="1851854656" sldId="363"/>
            <ac:spMk id="46" creationId="{861A0104-BF6E-465D-B05F-F41F69B3680A}"/>
          </ac:spMkLst>
        </pc:spChg>
        <pc:spChg chg="add del">
          <ac:chgData name="tanaskander@seznam.cz" userId="326a7f3abf8f78ab" providerId="LiveId" clId="{D18764D2-33A8-40F4-AF3F-28C9E34B0FF5}" dt="2024-02-09T22:33:37.714" v="81" actId="26606"/>
          <ac:spMkLst>
            <pc:docMk/>
            <pc:sldMk cId="1851854656" sldId="363"/>
            <ac:spMk id="47" creationId="{03B901C5-8FDC-42CF-AE02-104ECD0C25E5}"/>
          </ac:spMkLst>
        </pc:spChg>
        <pc:spChg chg="add del">
          <ac:chgData name="tanaskander@seznam.cz" userId="326a7f3abf8f78ab" providerId="LiveId" clId="{D18764D2-33A8-40F4-AF3F-28C9E34B0FF5}" dt="2024-02-09T22:33:37.714" v="81" actId="26606"/>
          <ac:spMkLst>
            <pc:docMk/>
            <pc:sldMk cId="1851854656" sldId="363"/>
            <ac:spMk id="49" creationId="{BE0DA36C-7BCD-4019-A13D-C01824BDDAAD}"/>
          </ac:spMkLst>
        </pc:spChg>
        <pc:spChg chg="add del">
          <ac:chgData name="tanaskander@seznam.cz" userId="326a7f3abf8f78ab" providerId="LiveId" clId="{D18764D2-33A8-40F4-AF3F-28C9E34B0FF5}" dt="2024-02-09T22:33:51.085" v="84" actId="26606"/>
          <ac:spMkLst>
            <pc:docMk/>
            <pc:sldMk cId="1851854656" sldId="363"/>
            <ac:spMk id="51" creationId="{0EF455E0-3E2A-4117-A141-26609C66424F}"/>
          </ac:spMkLst>
        </pc:spChg>
        <pc:spChg chg="add del">
          <ac:chgData name="tanaskander@seznam.cz" userId="326a7f3abf8f78ab" providerId="LiveId" clId="{D18764D2-33A8-40F4-AF3F-28C9E34B0FF5}" dt="2024-02-09T22:33:51.085" v="84" actId="26606"/>
          <ac:spMkLst>
            <pc:docMk/>
            <pc:sldMk cId="1851854656" sldId="363"/>
            <ac:spMk id="52" creationId="{EA80814C-0EE3-49C5-B824-51C7941DA3F5}"/>
          </ac:spMkLst>
        </pc:spChg>
        <pc:spChg chg="add del">
          <ac:chgData name="tanaskander@seznam.cz" userId="326a7f3abf8f78ab" providerId="LiveId" clId="{D18764D2-33A8-40F4-AF3F-28C9E34B0FF5}" dt="2024-02-09T22:33:51.085" v="84" actId="26606"/>
          <ac:spMkLst>
            <pc:docMk/>
            <pc:sldMk cId="1851854656" sldId="363"/>
            <ac:spMk id="53" creationId="{54737801-B9D6-4A08-BD77-23010A80227A}"/>
          </ac:spMkLst>
        </pc:spChg>
        <pc:spChg chg="add del">
          <ac:chgData name="tanaskander@seznam.cz" userId="326a7f3abf8f78ab" providerId="LiveId" clId="{D18764D2-33A8-40F4-AF3F-28C9E34B0FF5}" dt="2024-02-09T22:33:51.085" v="84" actId="26606"/>
          <ac:spMkLst>
            <pc:docMk/>
            <pc:sldMk cId="1851854656" sldId="363"/>
            <ac:spMk id="54" creationId="{25FABD39-C757-461E-A681-DC273648402D}"/>
          </ac:spMkLst>
        </pc:spChg>
        <pc:spChg chg="add del">
          <ac:chgData name="tanaskander@seznam.cz" userId="326a7f3abf8f78ab" providerId="LiveId" clId="{D18764D2-33A8-40F4-AF3F-28C9E34B0FF5}" dt="2024-02-09T22:33:51.085" v="84" actId="26606"/>
          <ac:spMkLst>
            <pc:docMk/>
            <pc:sldMk cId="1851854656" sldId="363"/>
            <ac:spMk id="55" creationId="{2DF424F5-8D5C-46C0-A1B0-AF34E0350CD5}"/>
          </ac:spMkLst>
        </pc:spChg>
        <pc:spChg chg="add del">
          <ac:chgData name="tanaskander@seznam.cz" userId="326a7f3abf8f78ab" providerId="LiveId" clId="{D18764D2-33A8-40F4-AF3F-28C9E34B0FF5}" dt="2024-02-09T22:34:28.938" v="86" actId="700"/>
          <ac:spMkLst>
            <pc:docMk/>
            <pc:sldMk cId="1851854656" sldId="363"/>
            <ac:spMk id="57" creationId="{861A0104-BF6E-465D-B05F-F41F69B3680A}"/>
          </ac:spMkLst>
        </pc:spChg>
        <pc:spChg chg="add del">
          <ac:chgData name="tanaskander@seznam.cz" userId="326a7f3abf8f78ab" providerId="LiveId" clId="{D18764D2-33A8-40F4-AF3F-28C9E34B0FF5}" dt="2024-02-09T22:34:28.938" v="86" actId="700"/>
          <ac:spMkLst>
            <pc:docMk/>
            <pc:sldMk cId="1851854656" sldId="363"/>
            <ac:spMk id="58" creationId="{03B901C5-8FDC-42CF-AE02-104ECD0C25E5}"/>
          </ac:spMkLst>
        </pc:spChg>
        <pc:spChg chg="add del">
          <ac:chgData name="tanaskander@seznam.cz" userId="326a7f3abf8f78ab" providerId="LiveId" clId="{D18764D2-33A8-40F4-AF3F-28C9E34B0FF5}" dt="2024-02-09T22:34:28.938" v="86" actId="700"/>
          <ac:spMkLst>
            <pc:docMk/>
            <pc:sldMk cId="1851854656" sldId="363"/>
            <ac:spMk id="60" creationId="{BE0DA36C-7BCD-4019-A13D-C01824BDDAAD}"/>
          </ac:spMkLst>
        </pc:spChg>
        <pc:graphicFrameChg chg="add del">
          <ac:chgData name="tanaskander@seznam.cz" userId="326a7f3abf8f78ab" providerId="LiveId" clId="{D18764D2-33A8-40F4-AF3F-28C9E34B0FF5}" dt="2024-02-09T22:30:47.223" v="53" actId="26606"/>
          <ac:graphicFrameMkLst>
            <pc:docMk/>
            <pc:sldMk cId="1851854656" sldId="363"/>
            <ac:graphicFrameMk id="5" creationId="{11F22F90-27FB-8B81-E6A6-FA55CC7B5858}"/>
          </ac:graphicFrameMkLst>
        </pc:graphicFrameChg>
        <pc:graphicFrameChg chg="add del">
          <ac:chgData name="tanaskander@seznam.cz" userId="326a7f3abf8f78ab" providerId="LiveId" clId="{D18764D2-33A8-40F4-AF3F-28C9E34B0FF5}" dt="2024-02-09T22:31:01.636" v="57" actId="26606"/>
          <ac:graphicFrameMkLst>
            <pc:docMk/>
            <pc:sldMk cId="1851854656" sldId="363"/>
            <ac:graphicFrameMk id="20" creationId="{11F22F90-27FB-8B81-E6A6-FA55CC7B5858}"/>
          </ac:graphicFrameMkLst>
        </pc:graphicFrameChg>
        <pc:graphicFrameChg chg="add del mod">
          <ac:chgData name="tanaskander@seznam.cz" userId="326a7f3abf8f78ab" providerId="LiveId" clId="{D18764D2-33A8-40F4-AF3F-28C9E34B0FF5}" dt="2024-02-09T22:32:53.843" v="75" actId="26606"/>
          <ac:graphicFrameMkLst>
            <pc:docMk/>
            <pc:sldMk cId="1851854656" sldId="363"/>
            <ac:graphicFrameMk id="42" creationId="{11F22F90-27FB-8B81-E6A6-FA55CC7B5858}"/>
          </ac:graphicFrameMkLst>
        </pc:graphicFrameChg>
        <pc:picChg chg="add del">
          <ac:chgData name="tanaskander@seznam.cz" userId="326a7f3abf8f78ab" providerId="LiveId" clId="{D18764D2-33A8-40F4-AF3F-28C9E34B0FF5}" dt="2024-02-09T22:30:54.463" v="55" actId="26606"/>
          <ac:picMkLst>
            <pc:docMk/>
            <pc:sldMk cId="1851854656" sldId="363"/>
            <ac:picMk id="16" creationId="{59CB7581-0DD3-90D0-624F-D72D6828EF89}"/>
          </ac:picMkLst>
        </pc:picChg>
        <pc:picChg chg="add del">
          <ac:chgData name="tanaskander@seznam.cz" userId="326a7f3abf8f78ab" providerId="LiveId" clId="{D18764D2-33A8-40F4-AF3F-28C9E34B0FF5}" dt="2024-02-09T22:33:15.909" v="77" actId="26606"/>
          <ac:picMkLst>
            <pc:docMk/>
            <pc:sldMk cId="1851854656" sldId="363"/>
            <ac:picMk id="18" creationId="{09873AD3-6D21-9915-9DB3-2ECD1C71AC82}"/>
          </ac:picMkLst>
        </pc:picChg>
        <pc:picChg chg="add del">
          <ac:chgData name="tanaskander@seznam.cz" userId="326a7f3abf8f78ab" providerId="LiveId" clId="{D18764D2-33A8-40F4-AF3F-28C9E34B0FF5}" dt="2024-02-09T22:31:07.263" v="59" actId="26606"/>
          <ac:picMkLst>
            <pc:docMk/>
            <pc:sldMk cId="1851854656" sldId="363"/>
            <ac:picMk id="24" creationId="{59CB7581-0DD3-90D0-624F-D72D6828EF89}"/>
          </ac:picMkLst>
        </pc:picChg>
        <pc:picChg chg="add del">
          <ac:chgData name="tanaskander@seznam.cz" userId="326a7f3abf8f78ab" providerId="LiveId" clId="{D18764D2-33A8-40F4-AF3F-28C9E34B0FF5}" dt="2024-02-09T22:31:20.852" v="61" actId="26606"/>
          <ac:picMkLst>
            <pc:docMk/>
            <pc:sldMk cId="1851854656" sldId="363"/>
            <ac:picMk id="31" creationId="{B61222C4-B365-1030-D82D-573736A574DA}"/>
          </ac:picMkLst>
        </pc:picChg>
        <pc:picChg chg="add del">
          <ac:chgData name="tanaskander@seznam.cz" userId="326a7f3abf8f78ab" providerId="LiveId" clId="{D18764D2-33A8-40F4-AF3F-28C9E34B0FF5}" dt="2024-02-09T22:31:27.772" v="63" actId="26606"/>
          <ac:picMkLst>
            <pc:docMk/>
            <pc:sldMk cId="1851854656" sldId="363"/>
            <ac:picMk id="37" creationId="{59CB7581-0DD3-90D0-624F-D72D6828EF89}"/>
          </ac:picMkLst>
        </pc:picChg>
        <pc:picChg chg="add del">
          <ac:chgData name="tanaskander@seznam.cz" userId="326a7f3abf8f78ab" providerId="LiveId" clId="{D18764D2-33A8-40F4-AF3F-28C9E34B0FF5}" dt="2024-02-09T22:33:19.939" v="79" actId="26606"/>
          <ac:picMkLst>
            <pc:docMk/>
            <pc:sldMk cId="1851854656" sldId="363"/>
            <ac:picMk id="43" creationId="{71EFB579-A2B2-5475-ABC2-B6F0C8AEB027}"/>
          </ac:picMkLst>
        </pc:picChg>
        <pc:picChg chg="add del">
          <ac:chgData name="tanaskander@seznam.cz" userId="326a7f3abf8f78ab" providerId="LiveId" clId="{D18764D2-33A8-40F4-AF3F-28C9E34B0FF5}" dt="2024-02-09T22:33:37.714" v="81" actId="26606"/>
          <ac:picMkLst>
            <pc:docMk/>
            <pc:sldMk cId="1851854656" sldId="363"/>
            <ac:picMk id="48" creationId="{09873AD3-6D21-9915-9DB3-2ECD1C71AC82}"/>
          </ac:picMkLst>
        </pc:picChg>
        <pc:picChg chg="add">
          <ac:chgData name="tanaskander@seznam.cz" userId="326a7f3abf8f78ab" providerId="LiveId" clId="{D18764D2-33A8-40F4-AF3F-28C9E34B0FF5}" dt="2024-02-09T22:33:51.179" v="85" actId="26606"/>
          <ac:picMkLst>
            <pc:docMk/>
            <pc:sldMk cId="1851854656" sldId="363"/>
            <ac:picMk id="59" creationId="{09873AD3-6D21-9915-9DB3-2ECD1C71AC82}"/>
          </ac:picMkLst>
        </pc:picChg>
      </pc:sldChg>
      <pc:sldChg chg="addSp delSp modSp mod setBg setClrOvrMap">
        <pc:chgData name="tanaskander@seznam.cz" userId="326a7f3abf8f78ab" providerId="LiveId" clId="{D18764D2-33A8-40F4-AF3F-28C9E34B0FF5}" dt="2024-02-09T23:53:26.477" v="559" actId="255"/>
        <pc:sldMkLst>
          <pc:docMk/>
          <pc:sldMk cId="3656760491" sldId="373"/>
        </pc:sldMkLst>
        <pc:spChg chg="del">
          <ac:chgData name="tanaskander@seznam.cz" userId="326a7f3abf8f78ab" providerId="LiveId" clId="{D18764D2-33A8-40F4-AF3F-28C9E34B0FF5}" dt="2024-02-09T23:53:09.701" v="558" actId="26606"/>
          <ac:spMkLst>
            <pc:docMk/>
            <pc:sldMk cId="3656760491" sldId="373"/>
            <ac:spMk id="2" creationId="{00000000-0000-0000-0000-000000000000}"/>
          </ac:spMkLst>
        </pc:spChg>
        <pc:spChg chg="mod">
          <ac:chgData name="tanaskander@seznam.cz" userId="326a7f3abf8f78ab" providerId="LiveId" clId="{D18764D2-33A8-40F4-AF3F-28C9E34B0FF5}" dt="2024-02-09T23:53:26.477" v="559" actId="255"/>
          <ac:spMkLst>
            <pc:docMk/>
            <pc:sldMk cId="3656760491" sldId="373"/>
            <ac:spMk id="3" creationId="{00000000-0000-0000-0000-000000000000}"/>
          </ac:spMkLst>
        </pc:spChg>
        <pc:spChg chg="add">
          <ac:chgData name="tanaskander@seznam.cz" userId="326a7f3abf8f78ab" providerId="LiveId" clId="{D18764D2-33A8-40F4-AF3F-28C9E34B0FF5}" dt="2024-02-09T23:53:09.701" v="558" actId="26606"/>
          <ac:spMkLst>
            <pc:docMk/>
            <pc:sldMk cId="3656760491" sldId="373"/>
            <ac:spMk id="9" creationId="{7BF79C51-99DF-40B8-9A87-58BBC642D0E3}"/>
          </ac:spMkLst>
        </pc:spChg>
        <pc:spChg chg="add">
          <ac:chgData name="tanaskander@seznam.cz" userId="326a7f3abf8f78ab" providerId="LiveId" clId="{D18764D2-33A8-40F4-AF3F-28C9E34B0FF5}" dt="2024-02-09T23:53:09.701" v="558" actId="26606"/>
          <ac:spMkLst>
            <pc:docMk/>
            <pc:sldMk cId="3656760491" sldId="373"/>
            <ac:spMk id="11" creationId="{44D9E5D2-18D3-4661-BD63-3510A493C909}"/>
          </ac:spMkLst>
        </pc:spChg>
        <pc:spChg chg="add">
          <ac:chgData name="tanaskander@seznam.cz" userId="326a7f3abf8f78ab" providerId="LiveId" clId="{D18764D2-33A8-40F4-AF3F-28C9E34B0FF5}" dt="2024-02-09T23:53:09.701" v="558" actId="26606"/>
          <ac:spMkLst>
            <pc:docMk/>
            <pc:sldMk cId="3656760491" sldId="373"/>
            <ac:spMk id="13" creationId="{8E90402B-F829-48C3-8037-7738137F2EF5}"/>
          </ac:spMkLst>
        </pc:spChg>
        <pc:spChg chg="add">
          <ac:chgData name="tanaskander@seznam.cz" userId="326a7f3abf8f78ab" providerId="LiveId" clId="{D18764D2-33A8-40F4-AF3F-28C9E34B0FF5}" dt="2024-02-09T23:53:09.701" v="558" actId="26606"/>
          <ac:spMkLst>
            <pc:docMk/>
            <pc:sldMk cId="3656760491" sldId="373"/>
            <ac:spMk id="15" creationId="{EE35CCD1-2093-4AC0-AABD-494F51FE882C}"/>
          </ac:spMkLst>
        </pc:spChg>
        <pc:spChg chg="add">
          <ac:chgData name="tanaskander@seznam.cz" userId="326a7f3abf8f78ab" providerId="LiveId" clId="{D18764D2-33A8-40F4-AF3F-28C9E34B0FF5}" dt="2024-02-09T23:53:09.701" v="558" actId="26606"/>
          <ac:spMkLst>
            <pc:docMk/>
            <pc:sldMk cId="3656760491" sldId="373"/>
            <ac:spMk id="17" creationId="{EB32BAC1-5F58-428B-A1B8-B0BBB38A6657}"/>
          </ac:spMkLst>
        </pc:spChg>
        <pc:graphicFrameChg chg="add">
          <ac:chgData name="tanaskander@seznam.cz" userId="326a7f3abf8f78ab" providerId="LiveId" clId="{D18764D2-33A8-40F4-AF3F-28C9E34B0FF5}" dt="2024-02-09T23:53:09.701" v="558" actId="26606"/>
          <ac:graphicFrameMkLst>
            <pc:docMk/>
            <pc:sldMk cId="3656760491" sldId="373"/>
            <ac:graphicFrameMk id="5" creationId="{01DB8EC3-8F49-4523-A906-7476C7F06D70}"/>
          </ac:graphicFrameMkLst>
        </pc:graphicFrameChg>
      </pc:sldChg>
      <pc:sldChg chg="addSp delSp modSp mod setBg">
        <pc:chgData name="tanaskander@seznam.cz" userId="326a7f3abf8f78ab" providerId="LiveId" clId="{D18764D2-33A8-40F4-AF3F-28C9E34B0FF5}" dt="2024-02-09T23:49:02.025" v="540" actId="1076"/>
        <pc:sldMkLst>
          <pc:docMk/>
          <pc:sldMk cId="4105581373" sldId="375"/>
        </pc:sldMkLst>
        <pc:spChg chg="del mod ord">
          <ac:chgData name="tanaskander@seznam.cz" userId="326a7f3abf8f78ab" providerId="LiveId" clId="{D18764D2-33A8-40F4-AF3F-28C9E34B0FF5}" dt="2024-02-09T23:43:39.836" v="483" actId="26606"/>
          <ac:spMkLst>
            <pc:docMk/>
            <pc:sldMk cId="4105581373" sldId="375"/>
            <ac:spMk id="2" creationId="{00000000-0000-0000-0000-000000000000}"/>
          </ac:spMkLst>
        </pc:spChg>
        <pc:spChg chg="mod">
          <ac:chgData name="tanaskander@seznam.cz" userId="326a7f3abf8f78ab" providerId="LiveId" clId="{D18764D2-33A8-40F4-AF3F-28C9E34B0FF5}" dt="2024-02-09T23:46:41.308" v="501" actId="122"/>
          <ac:spMkLst>
            <pc:docMk/>
            <pc:sldMk cId="4105581373" sldId="375"/>
            <ac:spMk id="3" creationId="{00000000-0000-0000-0000-000000000000}"/>
          </ac:spMkLst>
        </pc:spChg>
        <pc:spChg chg="add del">
          <ac:chgData name="tanaskander@seznam.cz" userId="326a7f3abf8f78ab" providerId="LiveId" clId="{D18764D2-33A8-40F4-AF3F-28C9E34B0FF5}" dt="2024-02-09T23:43:39.742" v="482" actId="26606"/>
          <ac:spMkLst>
            <pc:docMk/>
            <pc:sldMk cId="4105581373" sldId="375"/>
            <ac:spMk id="9" creationId="{861A0104-BF6E-465D-B05F-F41F69B3680A}"/>
          </ac:spMkLst>
        </pc:spChg>
        <pc:spChg chg="add del">
          <ac:chgData name="tanaskander@seznam.cz" userId="326a7f3abf8f78ab" providerId="LiveId" clId="{D18764D2-33A8-40F4-AF3F-28C9E34B0FF5}" dt="2024-02-09T23:43:39.742" v="482" actId="26606"/>
          <ac:spMkLst>
            <pc:docMk/>
            <pc:sldMk cId="4105581373" sldId="375"/>
            <ac:spMk id="11" creationId="{03B901C5-8FDC-42CF-AE02-104ECD0C25E5}"/>
          </ac:spMkLst>
        </pc:spChg>
        <pc:spChg chg="add del">
          <ac:chgData name="tanaskander@seznam.cz" userId="326a7f3abf8f78ab" providerId="LiveId" clId="{D18764D2-33A8-40F4-AF3F-28C9E34B0FF5}" dt="2024-02-09T23:43:39.742" v="482" actId="26606"/>
          <ac:spMkLst>
            <pc:docMk/>
            <pc:sldMk cId="4105581373" sldId="375"/>
            <ac:spMk id="13" creationId="{BE0DA36C-7BCD-4019-A13D-C01824BDDAAD}"/>
          </ac:spMkLst>
        </pc:spChg>
        <pc:spChg chg="add del">
          <ac:chgData name="tanaskander@seznam.cz" userId="326a7f3abf8f78ab" providerId="LiveId" clId="{D18764D2-33A8-40F4-AF3F-28C9E34B0FF5}" dt="2024-02-09T23:45:06.178" v="492" actId="26606"/>
          <ac:spMkLst>
            <pc:docMk/>
            <pc:sldMk cId="4105581373" sldId="375"/>
            <ac:spMk id="15" creationId="{52C9F0CC-9F30-4B99-AC35-5A6C416A0515}"/>
          </ac:spMkLst>
        </pc:spChg>
        <pc:spChg chg="add del">
          <ac:chgData name="tanaskander@seznam.cz" userId="326a7f3abf8f78ab" providerId="LiveId" clId="{D18764D2-33A8-40F4-AF3F-28C9E34B0FF5}" dt="2024-02-09T23:45:01.676" v="489" actId="26606"/>
          <ac:spMkLst>
            <pc:docMk/>
            <pc:sldMk cId="4105581373" sldId="375"/>
            <ac:spMk id="21" creationId="{52C9F0CC-9F30-4B99-AC35-5A6C416A0515}"/>
          </ac:spMkLst>
        </pc:spChg>
        <pc:spChg chg="add del">
          <ac:chgData name="tanaskander@seznam.cz" userId="326a7f3abf8f78ab" providerId="LiveId" clId="{D18764D2-33A8-40F4-AF3F-28C9E34B0FF5}" dt="2024-02-09T23:45:05.928" v="491" actId="26606"/>
          <ac:spMkLst>
            <pc:docMk/>
            <pc:sldMk cId="4105581373" sldId="375"/>
            <ac:spMk id="23" creationId="{52C9F0CC-9F30-4B99-AC35-5A6C416A0515}"/>
          </ac:spMkLst>
        </pc:spChg>
        <pc:spChg chg="add del">
          <ac:chgData name="tanaskander@seznam.cz" userId="326a7f3abf8f78ab" providerId="LiveId" clId="{D18764D2-33A8-40F4-AF3F-28C9E34B0FF5}" dt="2024-02-09T23:46:25.494" v="499" actId="26606"/>
          <ac:spMkLst>
            <pc:docMk/>
            <pc:sldMk cId="4105581373" sldId="375"/>
            <ac:spMk id="25" creationId="{52C9F0CC-9F30-4B99-AC35-5A6C416A0515}"/>
          </ac:spMkLst>
        </pc:spChg>
        <pc:spChg chg="add del">
          <ac:chgData name="tanaskander@seznam.cz" userId="326a7f3abf8f78ab" providerId="LiveId" clId="{D18764D2-33A8-40F4-AF3F-28C9E34B0FF5}" dt="2024-02-09T23:46:25.494" v="499" actId="26606"/>
          <ac:spMkLst>
            <pc:docMk/>
            <pc:sldMk cId="4105581373" sldId="375"/>
            <ac:spMk id="30" creationId="{861A0104-BF6E-465D-B05F-F41F69B3680A}"/>
          </ac:spMkLst>
        </pc:spChg>
        <pc:spChg chg="add del">
          <ac:chgData name="tanaskander@seznam.cz" userId="326a7f3abf8f78ab" providerId="LiveId" clId="{D18764D2-33A8-40F4-AF3F-28C9E34B0FF5}" dt="2024-02-09T23:46:25.494" v="499" actId="26606"/>
          <ac:spMkLst>
            <pc:docMk/>
            <pc:sldMk cId="4105581373" sldId="375"/>
            <ac:spMk id="32" creationId="{03B901C5-8FDC-42CF-AE02-104ECD0C25E5}"/>
          </ac:spMkLst>
        </pc:spChg>
        <pc:spChg chg="add del">
          <ac:chgData name="tanaskander@seznam.cz" userId="326a7f3abf8f78ab" providerId="LiveId" clId="{D18764D2-33A8-40F4-AF3F-28C9E34B0FF5}" dt="2024-02-09T23:46:25.494" v="499" actId="26606"/>
          <ac:spMkLst>
            <pc:docMk/>
            <pc:sldMk cId="4105581373" sldId="375"/>
            <ac:spMk id="34" creationId="{BE0DA36C-7BCD-4019-A13D-C01824BDDAAD}"/>
          </ac:spMkLst>
        </pc:spChg>
        <pc:graphicFrameChg chg="add mod modGraphic">
          <ac:chgData name="tanaskander@seznam.cz" userId="326a7f3abf8f78ab" providerId="LiveId" clId="{D18764D2-33A8-40F4-AF3F-28C9E34B0FF5}" dt="2024-02-09T23:49:02.025" v="540" actId="1076"/>
          <ac:graphicFrameMkLst>
            <pc:docMk/>
            <pc:sldMk cId="4105581373" sldId="375"/>
            <ac:graphicFrameMk id="16" creationId="{033E5CA5-C5EE-C984-1FA4-F3CEBD10347E}"/>
          </ac:graphicFrameMkLst>
        </pc:graphicFrameChg>
        <pc:picChg chg="add del">
          <ac:chgData name="tanaskander@seznam.cz" userId="326a7f3abf8f78ab" providerId="LiveId" clId="{D18764D2-33A8-40F4-AF3F-28C9E34B0FF5}" dt="2024-02-09T23:43:39.742" v="482" actId="26606"/>
          <ac:picMkLst>
            <pc:docMk/>
            <pc:sldMk cId="4105581373" sldId="375"/>
            <ac:picMk id="5" creationId="{E2A2EAB5-5C85-593B-A0D6-5B77880A83A3}"/>
          </ac:picMkLst>
        </pc:picChg>
      </pc:sldChg>
      <pc:sldChg chg="addSp delSp modSp mod setBg">
        <pc:chgData name="tanaskander@seznam.cz" userId="326a7f3abf8f78ab" providerId="LiveId" clId="{D18764D2-33A8-40F4-AF3F-28C9E34B0FF5}" dt="2024-02-09T23:51:15.351" v="556" actId="20577"/>
        <pc:sldMkLst>
          <pc:docMk/>
          <pc:sldMk cId="3318857112" sldId="378"/>
        </pc:sldMkLst>
        <pc:spChg chg="del">
          <ac:chgData name="tanaskander@seznam.cz" userId="326a7f3abf8f78ab" providerId="LiveId" clId="{D18764D2-33A8-40F4-AF3F-28C9E34B0FF5}" dt="2024-02-09T23:50:39.765" v="541" actId="26606"/>
          <ac:spMkLst>
            <pc:docMk/>
            <pc:sldMk cId="3318857112" sldId="378"/>
            <ac:spMk id="2" creationId="{00000000-0000-0000-0000-000000000000}"/>
          </ac:spMkLst>
        </pc:spChg>
        <pc:spChg chg="mod">
          <ac:chgData name="tanaskander@seznam.cz" userId="326a7f3abf8f78ab" providerId="LiveId" clId="{D18764D2-33A8-40F4-AF3F-28C9E34B0FF5}" dt="2024-02-09T23:50:39.765" v="541" actId="26606"/>
          <ac:spMkLst>
            <pc:docMk/>
            <pc:sldMk cId="3318857112" sldId="378"/>
            <ac:spMk id="3" creationId="{00000000-0000-0000-0000-000000000000}"/>
          </ac:spMkLst>
        </pc:spChg>
        <pc:spChg chg="add">
          <ac:chgData name="tanaskander@seznam.cz" userId="326a7f3abf8f78ab" providerId="LiveId" clId="{D18764D2-33A8-40F4-AF3F-28C9E34B0FF5}" dt="2024-02-09T23:50:39.765" v="541" actId="26606"/>
          <ac:spMkLst>
            <pc:docMk/>
            <pc:sldMk cId="3318857112" sldId="378"/>
            <ac:spMk id="9" creationId="{52C9F0CC-9F30-4B99-AC35-5A6C416A0515}"/>
          </ac:spMkLst>
        </pc:spChg>
        <pc:graphicFrameChg chg="add mod">
          <ac:chgData name="tanaskander@seznam.cz" userId="326a7f3abf8f78ab" providerId="LiveId" clId="{D18764D2-33A8-40F4-AF3F-28C9E34B0FF5}" dt="2024-02-09T23:51:15.351" v="556" actId="20577"/>
          <ac:graphicFrameMkLst>
            <pc:docMk/>
            <pc:sldMk cId="3318857112" sldId="378"/>
            <ac:graphicFrameMk id="5" creationId="{E50BC4D5-E380-ABF7-9F34-A852F4302E51}"/>
          </ac:graphicFrameMkLst>
        </pc:graphicFrameChg>
      </pc:sldChg>
      <pc:sldChg chg="addSp delSp modSp new mod setBg">
        <pc:chgData name="tanaskander@seznam.cz" userId="326a7f3abf8f78ab" providerId="LiveId" clId="{D18764D2-33A8-40F4-AF3F-28C9E34B0FF5}" dt="2024-02-10T00:27:13.891" v="726" actId="255"/>
        <pc:sldMkLst>
          <pc:docMk/>
          <pc:sldMk cId="2781241896" sldId="379"/>
        </pc:sldMkLst>
        <pc:spChg chg="mod">
          <ac:chgData name="tanaskander@seznam.cz" userId="326a7f3abf8f78ab" providerId="LiveId" clId="{D18764D2-33A8-40F4-AF3F-28C9E34B0FF5}" dt="2024-02-10T00:23:44.005" v="723" actId="20577"/>
          <ac:spMkLst>
            <pc:docMk/>
            <pc:sldMk cId="2781241896" sldId="379"/>
            <ac:spMk id="2" creationId="{1926ECF1-CD39-031D-9DBE-ED0712B42E5D}"/>
          </ac:spMkLst>
        </pc:spChg>
        <pc:spChg chg="add del mod ord">
          <ac:chgData name="tanaskander@seznam.cz" userId="326a7f3abf8f78ab" providerId="LiveId" clId="{D18764D2-33A8-40F4-AF3F-28C9E34B0FF5}" dt="2024-02-10T00:27:13.891" v="726" actId="255"/>
          <ac:spMkLst>
            <pc:docMk/>
            <pc:sldMk cId="2781241896" sldId="379"/>
            <ac:spMk id="3" creationId="{4EFD70B6-8608-EBB9-9A0F-30B2DDAC8AED}"/>
          </ac:spMkLst>
        </pc:spChg>
        <pc:spChg chg="add">
          <ac:chgData name="tanaskander@seznam.cz" userId="326a7f3abf8f78ab" providerId="LiveId" clId="{D18764D2-33A8-40F4-AF3F-28C9E34B0FF5}" dt="2024-02-10T00:23:08.621" v="716"/>
          <ac:spMkLst>
            <pc:docMk/>
            <pc:sldMk cId="2781241896" sldId="379"/>
            <ac:spMk id="6" creationId="{10437E26-A77C-A32E-DBD1-F9094388E464}"/>
          </ac:spMkLst>
        </pc:spChg>
        <pc:spChg chg="add">
          <ac:chgData name="tanaskander@seznam.cz" userId="326a7f3abf8f78ab" providerId="LiveId" clId="{D18764D2-33A8-40F4-AF3F-28C9E34B0FF5}" dt="2024-02-10T00:06:48.497" v="658" actId="26606"/>
          <ac:spMkLst>
            <pc:docMk/>
            <pc:sldMk cId="2781241896" sldId="379"/>
            <ac:spMk id="9" creationId="{EFF5D5D3-8E5C-431F-8A46-4EC7333E6D5A}"/>
          </ac:spMkLst>
        </pc:spChg>
        <pc:spChg chg="add">
          <ac:chgData name="tanaskander@seznam.cz" userId="326a7f3abf8f78ab" providerId="LiveId" clId="{D18764D2-33A8-40F4-AF3F-28C9E34B0FF5}" dt="2024-02-10T00:06:48.497" v="658" actId="26606"/>
          <ac:spMkLst>
            <pc:docMk/>
            <pc:sldMk cId="2781241896" sldId="379"/>
            <ac:spMk id="11" creationId="{2EED4FE5-E011-48EB-BF16-B127FDB76290}"/>
          </ac:spMkLst>
        </pc:spChg>
        <pc:spChg chg="add">
          <ac:chgData name="tanaskander@seznam.cz" userId="326a7f3abf8f78ab" providerId="LiveId" clId="{D18764D2-33A8-40F4-AF3F-28C9E34B0FF5}" dt="2024-02-10T00:06:48.497" v="658" actId="26606"/>
          <ac:spMkLst>
            <pc:docMk/>
            <pc:sldMk cId="2781241896" sldId="379"/>
            <ac:spMk id="13" creationId="{7D1D3795-2AE3-4E10-B3E0-8C87DE95B9D2}"/>
          </ac:spMkLst>
        </pc:spChg>
        <pc:picChg chg="add mod">
          <ac:chgData name="tanaskander@seznam.cz" userId="326a7f3abf8f78ab" providerId="LiveId" clId="{D18764D2-33A8-40F4-AF3F-28C9E34B0FF5}" dt="2024-02-10T00:06:48.497" v="658" actId="26606"/>
          <ac:picMkLst>
            <pc:docMk/>
            <pc:sldMk cId="2781241896" sldId="379"/>
            <ac:picMk id="4" creationId="{4563D898-B241-2792-1B6F-0A181755ABBD}"/>
          </ac:picMkLst>
        </pc:picChg>
        <pc:picChg chg="add mod">
          <ac:chgData name="tanaskander@seznam.cz" userId="326a7f3abf8f78ab" providerId="LiveId" clId="{D18764D2-33A8-40F4-AF3F-28C9E34B0FF5}" dt="2024-02-10T00:09:29.018" v="674"/>
          <ac:picMkLst>
            <pc:docMk/>
            <pc:sldMk cId="2781241896" sldId="379"/>
            <ac:picMk id="5" creationId="{FA4EEDDF-226D-EDB5-EF27-A400AB8A42E1}"/>
          </ac:picMkLst>
        </pc:picChg>
      </pc:sldChg>
      <pc:sldChg chg="addSp delSp modSp new mod modClrScheme chgLayout">
        <pc:chgData name="tanaskander@seznam.cz" userId="326a7f3abf8f78ab" providerId="LiveId" clId="{D18764D2-33A8-40F4-AF3F-28C9E34B0FF5}" dt="2024-02-10T00:21:25.582" v="712" actId="313"/>
        <pc:sldMkLst>
          <pc:docMk/>
          <pc:sldMk cId="3177465443" sldId="380"/>
        </pc:sldMkLst>
        <pc:spChg chg="add del mod ord">
          <ac:chgData name="tanaskander@seznam.cz" userId="326a7f3abf8f78ab" providerId="LiveId" clId="{D18764D2-33A8-40F4-AF3F-28C9E34B0FF5}" dt="2024-02-10T00:15:46.124" v="685" actId="700"/>
          <ac:spMkLst>
            <pc:docMk/>
            <pc:sldMk cId="3177465443" sldId="380"/>
            <ac:spMk id="2" creationId="{E8816167-CB2B-D3EE-CEC7-C52602998BA3}"/>
          </ac:spMkLst>
        </pc:spChg>
        <pc:spChg chg="add del mod ord">
          <ac:chgData name="tanaskander@seznam.cz" userId="326a7f3abf8f78ab" providerId="LiveId" clId="{D18764D2-33A8-40F4-AF3F-28C9E34B0FF5}" dt="2024-02-10T00:15:46.124" v="685" actId="700"/>
          <ac:spMkLst>
            <pc:docMk/>
            <pc:sldMk cId="3177465443" sldId="380"/>
            <ac:spMk id="3" creationId="{AEFB767B-06DA-C607-49F1-C62C26EB2014}"/>
          </ac:spMkLst>
        </pc:spChg>
        <pc:spChg chg="add del mod ord">
          <ac:chgData name="tanaskander@seznam.cz" userId="326a7f3abf8f78ab" providerId="LiveId" clId="{D18764D2-33A8-40F4-AF3F-28C9E34B0FF5}" dt="2024-02-10T00:15:46.124" v="685" actId="700"/>
          <ac:spMkLst>
            <pc:docMk/>
            <pc:sldMk cId="3177465443" sldId="380"/>
            <ac:spMk id="5" creationId="{E11BC6D2-F8CC-AF2B-7F4E-749E62E98DE9}"/>
          </ac:spMkLst>
        </pc:spChg>
        <pc:spChg chg="add del mod ord">
          <ac:chgData name="tanaskander@seznam.cz" userId="326a7f3abf8f78ab" providerId="LiveId" clId="{D18764D2-33A8-40F4-AF3F-28C9E34B0FF5}" dt="2024-02-10T00:15:46.124" v="685" actId="700"/>
          <ac:spMkLst>
            <pc:docMk/>
            <pc:sldMk cId="3177465443" sldId="380"/>
            <ac:spMk id="6" creationId="{D48754A6-558F-9A18-4E3C-643231197093}"/>
          </ac:spMkLst>
        </pc:spChg>
        <pc:spChg chg="add del mod ord">
          <ac:chgData name="tanaskander@seznam.cz" userId="326a7f3abf8f78ab" providerId="LiveId" clId="{D18764D2-33A8-40F4-AF3F-28C9E34B0FF5}" dt="2024-02-10T00:15:46.124" v="685" actId="700"/>
          <ac:spMkLst>
            <pc:docMk/>
            <pc:sldMk cId="3177465443" sldId="380"/>
            <ac:spMk id="7" creationId="{B436F4C1-B9BF-9D4C-4075-400BAB1F4053}"/>
          </ac:spMkLst>
        </pc:spChg>
        <pc:spChg chg="add mod">
          <ac:chgData name="tanaskander@seznam.cz" userId="326a7f3abf8f78ab" providerId="LiveId" clId="{D18764D2-33A8-40F4-AF3F-28C9E34B0FF5}" dt="2024-02-10T00:21:25.582" v="712" actId="313"/>
          <ac:spMkLst>
            <pc:docMk/>
            <pc:sldMk cId="3177465443" sldId="380"/>
            <ac:spMk id="8" creationId="{DAE69B10-8D1A-E90F-CC89-13004BF6DD19}"/>
          </ac:spMkLst>
        </pc:spChg>
        <pc:picChg chg="add">
          <ac:chgData name="tanaskander@seznam.cz" userId="326a7f3abf8f78ab" providerId="LiveId" clId="{D18764D2-33A8-40F4-AF3F-28C9E34B0FF5}" dt="2024-02-10T00:09:45.494" v="676"/>
          <ac:picMkLst>
            <pc:docMk/>
            <pc:sldMk cId="3177465443" sldId="380"/>
            <ac:picMk id="4" creationId="{39C34672-3344-E952-3411-435E64FF301A}"/>
          </ac:picMkLst>
        </pc:picChg>
      </pc:sldChg>
      <pc:sldChg chg="addSp modSp new mod">
        <pc:chgData name="tanaskander@seznam.cz" userId="326a7f3abf8f78ab" providerId="LiveId" clId="{D18764D2-33A8-40F4-AF3F-28C9E34B0FF5}" dt="2024-02-10T00:18:57.505" v="700" actId="20577"/>
        <pc:sldMkLst>
          <pc:docMk/>
          <pc:sldMk cId="1175523372" sldId="381"/>
        </pc:sldMkLst>
        <pc:spChg chg="add mod">
          <ac:chgData name="tanaskander@seznam.cz" userId="326a7f3abf8f78ab" providerId="LiveId" clId="{D18764D2-33A8-40F4-AF3F-28C9E34B0FF5}" dt="2024-02-10T00:18:57.505" v="700" actId="20577"/>
          <ac:spMkLst>
            <pc:docMk/>
            <pc:sldMk cId="1175523372" sldId="381"/>
            <ac:spMk id="5" creationId="{DA2A05AC-BCFE-C786-68E1-5B8AF21ADBC5}"/>
          </ac:spMkLst>
        </pc:spChg>
        <pc:spChg chg="add">
          <ac:chgData name="tanaskander@seznam.cz" userId="326a7f3abf8f78ab" providerId="LiveId" clId="{D18764D2-33A8-40F4-AF3F-28C9E34B0FF5}" dt="2024-02-10T00:18:16.004" v="690"/>
          <ac:spMkLst>
            <pc:docMk/>
            <pc:sldMk cId="1175523372" sldId="381"/>
            <ac:spMk id="6" creationId="{FB013425-3028-07BA-1084-F7763121D7B2}"/>
          </ac:spMkLst>
        </pc:spChg>
        <pc:picChg chg="add">
          <ac:chgData name="tanaskander@seznam.cz" userId="326a7f3abf8f78ab" providerId="LiveId" clId="{D18764D2-33A8-40F4-AF3F-28C9E34B0FF5}" dt="2024-02-10T00:16:12.168" v="687"/>
          <ac:picMkLst>
            <pc:docMk/>
            <pc:sldMk cId="1175523372" sldId="381"/>
            <ac:picMk id="4" creationId="{1D96131F-057C-3C68-EFA7-EDFB1CF9DCB3}"/>
          </ac:picMkLst>
        </pc:picChg>
      </pc:sldChg>
      <pc:sldChg chg="addSp modSp new del mod">
        <pc:chgData name="tanaskander@seznam.cz" userId="326a7f3abf8f78ab" providerId="LiveId" clId="{D18764D2-33A8-40F4-AF3F-28C9E34B0FF5}" dt="2024-02-10T00:11:06.068" v="683" actId="680"/>
        <pc:sldMkLst>
          <pc:docMk/>
          <pc:sldMk cId="4004393358" sldId="381"/>
        </pc:sldMkLst>
        <pc:picChg chg="add mod">
          <ac:chgData name="tanaskander@seznam.cz" userId="326a7f3abf8f78ab" providerId="LiveId" clId="{D18764D2-33A8-40F4-AF3F-28C9E34B0FF5}" dt="2024-02-10T00:11:03.784" v="682" actId="14100"/>
          <ac:picMkLst>
            <pc:docMk/>
            <pc:sldMk cId="4004393358" sldId="381"/>
            <ac:picMk id="4" creationId="{761A03AE-0BA7-FA05-933C-FC5D841ED066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xmlns="" id="{244AA4FF-0F22-4CCE-B03B-3D558A65C31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9FF0F48A-6DCD-47FD-9E2B-DC8F1CEC91B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20D1D4-E83A-4911-A03B-82A8F3087156}" type="datetime1">
              <a:rPr lang="cs-CZ" smtClean="0"/>
              <a:t>01.12.2024</a:t>
            </a:fld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3079E801-C00E-4FA9-A666-B428B91DF9B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ADB454A3-9804-4889-83AF-FD36C512DA6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DCBF98-005C-406D-BC46-38CB6C0BD2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45124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noProof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6275D-26AD-42D7-BB1D-BAA57034E9CC}" type="datetime1">
              <a:rPr lang="cs-CZ" smtClean="0"/>
              <a:pPr/>
              <a:t>01.12.2024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noProof="0" dirty="0"/>
              <a:t>Upravit styly předlohy textu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0742AF-E2E0-418B-953B-FCE994BBE061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2425482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742AF-E2E0-418B-953B-FCE994BBE061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9823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742AF-E2E0-418B-953B-FCE994BBE061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5452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délník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Obdélník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Obdélník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Obdélník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Skupina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Přímá spojnice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římá spojnice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nice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1561708" y="2091263"/>
            <a:ext cx="9068586" cy="2590800"/>
          </a:xfrm>
        </p:spPr>
        <p:txBody>
          <a:bodyPr tIns="45720" bIns="45720" rtlCol="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562100" y="4682062"/>
            <a:ext cx="9070848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 noProof="0"/>
              <a:t>Kliknutím můžete upravit styl předlohy podnadpisů.</a:t>
            </a:r>
          </a:p>
        </p:txBody>
      </p:sp>
      <p:sp>
        <p:nvSpPr>
          <p:cNvPr id="20" name="Zástupný symbol pro datum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7610C845-C2A1-4BD1-9F93-E18DBC1E3426}" type="datetime1">
              <a:rPr lang="cs-CZ" noProof="0" smtClean="0"/>
              <a:t>01.12.2024</a:t>
            </a:fld>
            <a:endParaRPr lang="cs-CZ" noProof="0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cs-CZ" noProof="0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svislý tex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6AD3F814-C8D1-47B7-96CC-77FB9401F743}" type="datetime1">
              <a:rPr lang="cs-CZ" noProof="0" smtClean="0"/>
              <a:t>01.12.2024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 hasCustomPrompt="1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svislý text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DA42A020-1F5F-4383-94F6-52D07D17CA1C}" type="datetime1">
              <a:rPr lang="cs-CZ" noProof="0" smtClean="0"/>
              <a:t>01.12.2024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obsah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 sz="1800"/>
            </a:lvl1pPr>
          </a:lstStyle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D9B2A7FE-6D79-475A-84D5-D5EB0FC4F16F}" type="datetime1">
              <a:rPr lang="cs-CZ" noProof="0" smtClean="0"/>
              <a:t>01.12.2024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Obdélník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Obdélník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Obdélník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Skupina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Přímá spojnice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Přímá spojnice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Přímá spojnice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1563623" y="2094309"/>
            <a:ext cx="9070848" cy="2587752"/>
          </a:xfrm>
        </p:spPr>
        <p:txBody>
          <a:bodyPr rtlCol="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 hasCustomPrompt="1"/>
          </p:nvPr>
        </p:nvSpPr>
        <p:spPr>
          <a:xfrm>
            <a:off x="1563624" y="4682062"/>
            <a:ext cx="9070848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343F0ED9-F23B-450A-B851-67C654B32A47}" type="datetime1">
              <a:rPr lang="cs-CZ" noProof="0" smtClean="0"/>
              <a:t>01.12.2024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obsah 2"/>
          <p:cNvSpPr>
            <a:spLocks noGrp="1"/>
          </p:cNvSpPr>
          <p:nvPr>
            <p:ph sz="half" idx="1" hasCustomPrompt="1"/>
          </p:nvPr>
        </p:nvSpPr>
        <p:spPr>
          <a:xfrm>
            <a:off x="1066800" y="2103120"/>
            <a:ext cx="475488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4" name="Zástupný obsah 3"/>
          <p:cNvSpPr>
            <a:spLocks noGrp="1"/>
          </p:cNvSpPr>
          <p:nvPr>
            <p:ph sz="half" idx="2" hasCustomPrompt="1"/>
          </p:nvPr>
        </p:nvSpPr>
        <p:spPr>
          <a:xfrm>
            <a:off x="6370320" y="2103120"/>
            <a:ext cx="475488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C8A33EAA-8866-4A8A-A91F-81BB8A1A243B}" type="datetime1">
              <a:rPr lang="cs-CZ" noProof="0" smtClean="0"/>
              <a:t>01.12.2024</a:t>
            </a:fld>
            <a:endParaRPr lang="cs-CZ" noProof="0"/>
          </a:p>
        </p:txBody>
      </p:sp>
      <p:sp>
        <p:nvSpPr>
          <p:cNvPr id="6" name="Zástupné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cs-CZ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 hasCustomPrompt="1"/>
          </p:nvPr>
        </p:nvSpPr>
        <p:spPr>
          <a:xfrm>
            <a:off x="1069848" y="2074334"/>
            <a:ext cx="4754880" cy="640080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4" name="Zástupný obsah 3"/>
          <p:cNvSpPr>
            <a:spLocks noGrp="1"/>
          </p:cNvSpPr>
          <p:nvPr>
            <p:ph sz="half" idx="2" hasCustomPrompt="1"/>
          </p:nvPr>
        </p:nvSpPr>
        <p:spPr>
          <a:xfrm>
            <a:off x="1069848" y="2755898"/>
            <a:ext cx="4754880" cy="320040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5" name="Zástupný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373368" y="2074334"/>
            <a:ext cx="4754880" cy="640080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6" name="Zástupný obsah 5"/>
          <p:cNvSpPr>
            <a:spLocks noGrp="1"/>
          </p:cNvSpPr>
          <p:nvPr>
            <p:ph sz="quarter" idx="4" hasCustomPrompt="1"/>
          </p:nvPr>
        </p:nvSpPr>
        <p:spPr>
          <a:xfrm>
            <a:off x="6373368" y="2756581"/>
            <a:ext cx="4754880" cy="320040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F9B794B1-718F-4356-A80C-D30A210E735F}" type="datetime1">
              <a:rPr lang="cs-CZ" noProof="0" smtClean="0"/>
              <a:t>01.12.2024</a:t>
            </a:fld>
            <a:endParaRPr lang="cs-CZ" noProof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cs-CZ" noProof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8395CD13-8391-4BCA-ACAF-BD9185E5999C}" type="datetime1">
              <a:rPr lang="cs-CZ" noProof="0" smtClean="0"/>
              <a:t>01.12.2024</a:t>
            </a:fld>
            <a:endParaRPr lang="cs-CZ" noProof="0"/>
          </a:p>
        </p:txBody>
      </p:sp>
      <p:sp>
        <p:nvSpPr>
          <p:cNvPr id="4" name="Zástupné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cs-CZ" noProof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2EC72A69-B2DC-4E17-BD3C-0FF5DB8B2802}" type="datetime1">
              <a:rPr lang="cs-CZ" noProof="0" smtClean="0"/>
              <a:t>01.12.2024</a:t>
            </a:fld>
            <a:endParaRPr lang="cs-CZ" noProof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cs-CZ" noProof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Obdélník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Obdélník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9296400" y="607392"/>
            <a:ext cx="2430780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obsah 2"/>
          <p:cNvSpPr>
            <a:spLocks noGrp="1"/>
          </p:cNvSpPr>
          <p:nvPr>
            <p:ph idx="1" hasCustomPrompt="1"/>
          </p:nvPr>
        </p:nvSpPr>
        <p:spPr>
          <a:xfrm>
            <a:off x="790575" y="704850"/>
            <a:ext cx="7562850" cy="51435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 hasCustomPrompt="1"/>
          </p:nvPr>
        </p:nvSpPr>
        <p:spPr>
          <a:xfrm>
            <a:off x="9296400" y="2286000"/>
            <a:ext cx="2430780" cy="35052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096DB3D9-4CB2-463E-9AA2-D6BDFEB15799}" type="datetime1">
              <a:rPr lang="cs-CZ" noProof="0" smtClean="0"/>
              <a:t>01.12.2024</a:t>
            </a:fld>
            <a:endParaRPr lang="cs-CZ" noProof="0"/>
          </a:p>
        </p:txBody>
      </p:sp>
      <p:sp>
        <p:nvSpPr>
          <p:cNvPr id="6" name="Zástupné zápatí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 rtlCol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cs-CZ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/>
          </a:p>
        </p:txBody>
      </p:sp>
      <p:sp>
        <p:nvSpPr>
          <p:cNvPr id="11" name="Obdélník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Obdélník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9296400" y="603504"/>
            <a:ext cx="2432304" cy="1645920"/>
          </a:xfrm>
        </p:spPr>
        <p:txBody>
          <a:bodyPr rtlCol="0" anchor="b">
            <a:noAutofit/>
          </a:bodyPr>
          <a:lstStyle>
            <a:lvl1pPr algn="l">
              <a:defRPr sz="26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cs-CZ" noProof="0" dirty="0"/>
              <a:t>Kliknutím můžete upravit styl předlohy nadpisů.</a:t>
            </a:r>
          </a:p>
        </p:txBody>
      </p:sp>
      <p:sp>
        <p:nvSpPr>
          <p:cNvPr id="3" name="Zástupný symbol obrázku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 noProof="0" dirty="0"/>
              <a:t>Po kliknutí na ikonu můžete přidat obrázek.</a:t>
            </a:r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 hasCustomPrompt="1"/>
          </p:nvPr>
        </p:nvSpPr>
        <p:spPr>
          <a:xfrm>
            <a:off x="9296400" y="2286000"/>
            <a:ext cx="2432304" cy="3502152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F8191F70-CFFF-418C-87B4-A54BFE1A1CAE}" type="datetime1">
              <a:rPr lang="cs-CZ" noProof="0" smtClean="0"/>
              <a:t>01.12.2024</a:t>
            </a:fld>
            <a:endParaRPr lang="cs-CZ" noProof="0"/>
          </a:p>
        </p:txBody>
      </p:sp>
      <p:sp>
        <p:nvSpPr>
          <p:cNvPr id="6" name="Zástupné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rtl="0"/>
            <a:endParaRPr lang="cs-CZ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Obdélník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 noProof="0" dirty="0"/>
              <a:t>Upravit styly předlohy textu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pPr rtl="0"/>
            <a:fld id="{20743236-C1EA-4849-A547-31FFF4D86A29}" type="datetime1">
              <a:rPr lang="cs-CZ" noProof="0" smtClean="0"/>
              <a:t>01.12.2024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edf.cuni.futurebooks.cz/book/192-building-well-being-of-university-students/?/generating-well-being-your-engagement/" TargetMode="External"/><Relationship Id="rId2" Type="http://schemas.openxmlformats.org/officeDocument/2006/relationships/hyperlink" Target="https://pedf.cuni.futurebooks.cz/detail-knihy/192-building-well-being-of-university-student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tanaskander@seznam.cz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délník 23">
            <a:extLst>
              <a:ext uri="{FF2B5EF4-FFF2-40B4-BE49-F238E27FC236}">
                <a16:creationId xmlns:a16="http://schemas.microsoft.com/office/drawing/2014/main" xmlns="" id="{93BFCDB3-13C4-4D69-848D-3F1F4D6B8F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/>
          </a:p>
        </p:txBody>
      </p:sp>
      <p:sp>
        <p:nvSpPr>
          <p:cNvPr id="26" name="Obdélník 25">
            <a:extLst>
              <a:ext uri="{FF2B5EF4-FFF2-40B4-BE49-F238E27FC236}">
                <a16:creationId xmlns:a16="http://schemas.microsoft.com/office/drawing/2014/main" xmlns="" id="{CC2B9599-6E7A-4DD2-B13A-B4F68A1351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/>
          </a:p>
        </p:txBody>
      </p:sp>
      <p:sp>
        <p:nvSpPr>
          <p:cNvPr id="28" name="Obdélník 27">
            <a:extLst>
              <a:ext uri="{FF2B5EF4-FFF2-40B4-BE49-F238E27FC236}">
                <a16:creationId xmlns:a16="http://schemas.microsoft.com/office/drawing/2014/main" xmlns="" id="{3E377648-1ED1-4112-805B-16C14CE995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  <p:txBody>
          <a:bodyPr/>
          <a:lstStyle/>
          <a:p>
            <a:endParaRPr lang="cs-CZ"/>
          </a:p>
        </p:txBody>
      </p:sp>
      <p:sp>
        <p:nvSpPr>
          <p:cNvPr id="30" name="Obdélník 29">
            <a:extLst>
              <a:ext uri="{FF2B5EF4-FFF2-40B4-BE49-F238E27FC236}">
                <a16:creationId xmlns:a16="http://schemas.microsoft.com/office/drawing/2014/main" xmlns="" id="{D63B59CB-289C-4850-A932-358B9E412B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tx1"/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  <p:txBody>
          <a:bodyPr/>
          <a:lstStyle/>
          <a:p>
            <a:endParaRPr lang="cs-CZ"/>
          </a:p>
        </p:txBody>
      </p:sp>
      <p:pic>
        <p:nvPicPr>
          <p:cNvPr id="19" name="Obrázek 18" descr="Kaktus">
            <a:extLst>
              <a:ext uri="{FF2B5EF4-FFF2-40B4-BE49-F238E27FC236}">
                <a16:creationId xmlns:a16="http://schemas.microsoft.com/office/drawing/2014/main" xmlns="" id="{CA6895E3-C8BD-4010-B9E7-E43BA3DCF2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6" r="1" b="1"/>
          <a:stretch/>
        </p:blipFill>
        <p:spPr>
          <a:xfrm>
            <a:off x="981201" y="971344"/>
            <a:ext cx="6233513" cy="4915313"/>
          </a:xfrm>
          <a:prstGeom prst="rect">
            <a:avLst/>
          </a:prstGeom>
        </p:spPr>
      </p:pic>
      <p:sp>
        <p:nvSpPr>
          <p:cNvPr id="32" name="Obdélník 31">
            <a:extLst>
              <a:ext uri="{FF2B5EF4-FFF2-40B4-BE49-F238E27FC236}">
                <a16:creationId xmlns:a16="http://schemas.microsoft.com/office/drawing/2014/main" xmlns="" id="{98867647-07B7-4265-832F-DE0E80979A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137837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cxnSp>
        <p:nvCxnSpPr>
          <p:cNvPr id="34" name="Přímá spojnice 33">
            <a:extLst>
              <a:ext uri="{FF2B5EF4-FFF2-40B4-BE49-F238E27FC236}">
                <a16:creationId xmlns:a16="http://schemas.microsoft.com/office/drawing/2014/main" xmlns="" id="{516AC468-2C3D-4337-A9A2-81175F6D54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35">
            <a:extLst>
              <a:ext uri="{FF2B5EF4-FFF2-40B4-BE49-F238E27FC236}">
                <a16:creationId xmlns:a16="http://schemas.microsoft.com/office/drawing/2014/main" xmlns="" id="{2A873262-74DB-4FD1-9625-E4616CF011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37">
            <a:extLst>
              <a:ext uri="{FF2B5EF4-FFF2-40B4-BE49-F238E27FC236}">
                <a16:creationId xmlns:a16="http://schemas.microsoft.com/office/drawing/2014/main" xmlns="" id="{09F3D15D-CB95-47AD-87F5-9CFF84F615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D90EC3D-482A-4E73-B198-E8341A0D0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35200" y="1442916"/>
            <a:ext cx="3663967" cy="3252231"/>
          </a:xfrm>
        </p:spPr>
        <p:txBody>
          <a:bodyPr rtlCol="0">
            <a:normAutofit/>
          </a:bodyPr>
          <a:lstStyle/>
          <a:p>
            <a:r>
              <a:rPr lang="cs-CZ" sz="4400" dirty="0"/>
              <a:t>R</a:t>
            </a:r>
            <a:r>
              <a:rPr lang="en-US" sz="4400" dirty="0" err="1"/>
              <a:t>esilience</a:t>
            </a:r>
            <a:r>
              <a:rPr lang="cs-CZ" sz="4400" dirty="0" smtClean="0"/>
              <a:t>, </a:t>
            </a:r>
            <a:r>
              <a:rPr lang="cs-CZ" sz="4400" dirty="0" err="1" smtClean="0"/>
              <a:t>self</a:t>
            </a:r>
            <a:r>
              <a:rPr lang="cs-CZ" sz="4400" dirty="0" smtClean="0"/>
              <a:t>-care, </a:t>
            </a:r>
            <a:r>
              <a:rPr lang="cs-CZ" sz="4400" dirty="0" err="1"/>
              <a:t>well-being</a:t>
            </a:r>
            <a:endParaRPr lang="cs-CZ" sz="4400" dirty="0">
              <a:solidFill>
                <a:srgbClr val="FFFFFF"/>
              </a:solidFill>
            </a:endParaRPr>
          </a:p>
        </p:txBody>
      </p:sp>
      <p:sp>
        <p:nvSpPr>
          <p:cNvPr id="7" name="Podnadpis 6">
            <a:extLst>
              <a:ext uri="{FF2B5EF4-FFF2-40B4-BE49-F238E27FC236}">
                <a16:creationId xmlns:a16="http://schemas.microsoft.com/office/drawing/2014/main" xmlns="" id="{2048EE7C-B77F-4E59-88A7-DD66337BB6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60024" y="4708186"/>
            <a:ext cx="3238829" cy="1496816"/>
          </a:xfrm>
        </p:spPr>
        <p:txBody>
          <a:bodyPr rtlCol="0">
            <a:normAutofit/>
          </a:bodyPr>
          <a:lstStyle/>
          <a:p>
            <a:pPr rtl="0"/>
            <a:r>
              <a:rPr lang="cs-CZ" sz="1400" dirty="0">
                <a:solidFill>
                  <a:srgbClr val="FFFFFF"/>
                </a:solidFill>
              </a:rPr>
              <a:t>Mgr. Taťána Škanderová </a:t>
            </a:r>
          </a:p>
          <a:p>
            <a:pPr rtl="0"/>
            <a:r>
              <a:rPr lang="cs-CZ" sz="1400" dirty="0">
                <a:solidFill>
                  <a:srgbClr val="FFFFFF"/>
                </a:solidFill>
              </a:rPr>
              <a:t>Předmět Stres a jeho zvládání</a:t>
            </a:r>
          </a:p>
        </p:txBody>
      </p:sp>
    </p:spTree>
    <p:extLst>
      <p:ext uri="{BB962C8B-B14F-4D97-AF65-F5344CB8AC3E}">
        <p14:creationId xmlns:p14="http://schemas.microsoft.com/office/powerpoint/2010/main" val="75576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9D041F-D392-5D77-A297-DD30BA3AD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H</a:t>
            </a:r>
            <a:r>
              <a:rPr lang="en-US" dirty="0" err="1"/>
              <a:t>odnocení</a:t>
            </a:r>
            <a:r>
              <a:rPr lang="en-US" dirty="0"/>
              <a:t> </a:t>
            </a:r>
            <a:r>
              <a:rPr lang="cs-CZ" dirty="0"/>
              <a:t>vlastního </a:t>
            </a:r>
            <a:r>
              <a:rPr lang="cs-CZ" dirty="0" err="1"/>
              <a:t>well-beingu</a:t>
            </a:r>
            <a:endParaRPr lang="en-US" dirty="0"/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91759" y="1783063"/>
            <a:ext cx="6208482" cy="452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61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9D041F-D392-5D77-A297-DD30BA3AD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H</a:t>
            </a:r>
            <a:r>
              <a:rPr lang="en-US" dirty="0" err="1"/>
              <a:t>odnocení</a:t>
            </a:r>
            <a:r>
              <a:rPr lang="en-US" dirty="0"/>
              <a:t> </a:t>
            </a:r>
            <a:r>
              <a:rPr lang="cs-CZ" dirty="0"/>
              <a:t>vlastního </a:t>
            </a:r>
            <a:r>
              <a:rPr lang="cs-CZ" dirty="0" err="1"/>
              <a:t>well-beingu</a:t>
            </a:r>
            <a:endParaRPr lang="en-US" b="1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xmlns="" id="{B9DC5682-925C-1D24-BEF5-278545084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50772"/>
            <a:ext cx="10058400" cy="4064634"/>
          </a:xfrm>
        </p:spPr>
        <p:txBody>
          <a:bodyPr>
            <a:normAutofit/>
          </a:bodyPr>
          <a:lstStyle/>
          <a:p>
            <a:r>
              <a:rPr lang="cs-CZ" dirty="0"/>
              <a:t>Co byste o svém </a:t>
            </a:r>
            <a:r>
              <a:rPr lang="cs-CZ" dirty="0" err="1"/>
              <a:t>well-beingu</a:t>
            </a:r>
            <a:r>
              <a:rPr lang="cs-CZ" dirty="0"/>
              <a:t> řekli?</a:t>
            </a:r>
          </a:p>
          <a:p>
            <a:r>
              <a:rPr lang="cs-CZ" dirty="0"/>
              <a:t>Co byste na něm rádi změnili a co pro to můžete udělat?</a:t>
            </a:r>
          </a:p>
          <a:p>
            <a:r>
              <a:rPr lang="cs-CZ" dirty="0"/>
              <a:t>Za co jste v souvislosti se svým </a:t>
            </a:r>
            <a:r>
              <a:rPr lang="cs-CZ" dirty="0" err="1"/>
              <a:t>well-beingem</a:t>
            </a:r>
            <a:r>
              <a:rPr lang="cs-CZ" dirty="0"/>
              <a:t> rádi</a:t>
            </a:r>
            <a:r>
              <a:rPr lang="cs-CZ" dirty="0" smtClean="0"/>
              <a:t>?</a:t>
            </a:r>
          </a:p>
          <a:p>
            <a:r>
              <a:rPr lang="cs-CZ" dirty="0" smtClean="0"/>
              <a:t>Díky svému </a:t>
            </a:r>
            <a:r>
              <a:rPr lang="cs-CZ" dirty="0" err="1" smtClean="0"/>
              <a:t>well-beingu</a:t>
            </a:r>
            <a:r>
              <a:rPr lang="cs-CZ" dirty="0" smtClean="0"/>
              <a:t> můžete…?</a:t>
            </a:r>
          </a:p>
          <a:p>
            <a:r>
              <a:rPr lang="cs-CZ" dirty="0" smtClean="0"/>
              <a:t>V souvislosti se svým </a:t>
            </a:r>
            <a:r>
              <a:rPr lang="cs-CZ" dirty="0" err="1" smtClean="0"/>
              <a:t>well-beingem</a:t>
            </a:r>
            <a:r>
              <a:rPr lang="cs-CZ" dirty="0" smtClean="0"/>
              <a:t> jste vděční za…?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819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9D041F-D392-5D77-A297-DD30BA3AD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Budování vlastního </a:t>
            </a:r>
            <a:r>
              <a:rPr lang="cs-CZ" dirty="0" err="1" smtClean="0"/>
              <a:t>well-beingu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xmlns="" id="{B9DC5682-925C-1D24-BEF5-278545084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014194"/>
            <a:ext cx="10058400" cy="4257817"/>
          </a:xfrm>
        </p:spPr>
        <p:txBody>
          <a:bodyPr>
            <a:normAutofit lnSpcReduction="10000"/>
          </a:bodyPr>
          <a:lstStyle/>
          <a:p>
            <a:r>
              <a:rPr lang="cs-CZ" dirty="0"/>
              <a:t>Z</a:t>
            </a:r>
            <a:r>
              <a:rPr lang="cs-CZ" dirty="0" smtClean="0"/>
              <a:t>aznamenat </a:t>
            </a:r>
            <a:r>
              <a:rPr lang="cs-CZ" dirty="0"/>
              <a:t>(obvykle tři) události, které se vám během dne povedly </a:t>
            </a:r>
            <a:r>
              <a:rPr lang="cs-CZ" dirty="0" smtClean="0"/>
              <a:t>+ </a:t>
            </a:r>
            <a:r>
              <a:rPr lang="cs-CZ" dirty="0"/>
              <a:t>proč se </a:t>
            </a:r>
            <a:r>
              <a:rPr lang="cs-CZ" dirty="0" smtClean="0"/>
              <a:t>povedly</a:t>
            </a:r>
          </a:p>
          <a:p>
            <a:r>
              <a:rPr lang="cs-CZ" dirty="0" smtClean="0"/>
              <a:t>Trénink vděčnosti – napsat děkovný dopis někomu, </a:t>
            </a:r>
            <a:r>
              <a:rPr lang="cs-CZ" dirty="0"/>
              <a:t>kdo pro vás udělal </a:t>
            </a:r>
            <a:r>
              <a:rPr lang="cs-CZ" dirty="0" smtClean="0"/>
              <a:t>něco pěkného či </a:t>
            </a:r>
            <a:r>
              <a:rPr lang="cs-CZ" dirty="0"/>
              <a:t>smysluplného a možná mu nebylo dostatečně </a:t>
            </a:r>
            <a:r>
              <a:rPr lang="cs-CZ" dirty="0" smtClean="0"/>
              <a:t>poděkováno (lze napsat/sdělit i sobě)</a:t>
            </a:r>
          </a:p>
          <a:p>
            <a:r>
              <a:rPr lang="cs-CZ" dirty="0"/>
              <a:t>Aktivní konstruktivní </a:t>
            </a:r>
            <a:r>
              <a:rPr lang="cs-CZ" dirty="0" smtClean="0"/>
              <a:t>reakce </a:t>
            </a:r>
            <a:r>
              <a:rPr lang="cs-CZ" dirty="0"/>
              <a:t>na </a:t>
            </a:r>
            <a:r>
              <a:rPr lang="cs-CZ" dirty="0" smtClean="0"/>
              <a:t>úspěch </a:t>
            </a:r>
            <a:r>
              <a:rPr lang="cs-CZ" dirty="0"/>
              <a:t>jiné </a:t>
            </a:r>
            <a:r>
              <a:rPr lang="cs-CZ" dirty="0" smtClean="0"/>
              <a:t>osoby</a:t>
            </a:r>
            <a:r>
              <a:rPr lang="cs-CZ" dirty="0"/>
              <a:t> </a:t>
            </a:r>
            <a:r>
              <a:rPr lang="cs-CZ" dirty="0" smtClean="0"/>
              <a:t>za účelem prohloubení vašeho vztahu</a:t>
            </a:r>
          </a:p>
          <a:p>
            <a:r>
              <a:rPr lang="cs-CZ" dirty="0"/>
              <a:t>I</a:t>
            </a:r>
            <a:r>
              <a:rPr lang="cs-CZ" dirty="0" smtClean="0"/>
              <a:t>dentifikace svých specifických silných stránek a jejich využívání v každodenním životě</a:t>
            </a:r>
          </a:p>
          <a:p>
            <a:r>
              <a:rPr lang="cs-CZ" dirty="0" smtClean="0"/>
              <a:t>Popsat </a:t>
            </a:r>
            <a:r>
              <a:rPr lang="cs-CZ" dirty="0"/>
              <a:t>své nejlepší možné já a budoucnost, </a:t>
            </a:r>
            <a:r>
              <a:rPr lang="cs-CZ" dirty="0" smtClean="0"/>
              <a:t>v níž </a:t>
            </a:r>
            <a:r>
              <a:rPr lang="cs-CZ" dirty="0"/>
              <a:t>neexistují žádná </a:t>
            </a:r>
            <a:r>
              <a:rPr lang="cs-CZ" dirty="0" smtClean="0"/>
              <a:t>(sebou </a:t>
            </a:r>
            <a:r>
              <a:rPr lang="cs-CZ" dirty="0"/>
              <a:t>stanovená) omezení </a:t>
            </a:r>
            <a:r>
              <a:rPr lang="cs-CZ" dirty="0" smtClean="0"/>
              <a:t>+ porovnat </a:t>
            </a:r>
            <a:r>
              <a:rPr lang="cs-CZ" dirty="0"/>
              <a:t>to s </a:t>
            </a:r>
            <a:r>
              <a:rPr lang="cs-CZ" dirty="0" smtClean="0"/>
              <a:t>budoucností</a:t>
            </a:r>
            <a:r>
              <a:rPr lang="cs-CZ" dirty="0"/>
              <a:t>, </a:t>
            </a:r>
            <a:r>
              <a:rPr lang="cs-CZ" dirty="0" smtClean="0"/>
              <a:t>v níž by u vás nedošlo k </a:t>
            </a:r>
            <a:r>
              <a:rPr lang="cs-CZ" dirty="0"/>
              <a:t>žádné </a:t>
            </a:r>
            <a:r>
              <a:rPr lang="cs-CZ" dirty="0" smtClean="0"/>
              <a:t>změně</a:t>
            </a:r>
            <a:endParaRPr lang="cs-CZ" dirty="0"/>
          </a:p>
          <a:p>
            <a:r>
              <a:rPr lang="cs-CZ" dirty="0" smtClean="0"/>
              <a:t>Meditace </a:t>
            </a:r>
            <a:r>
              <a:rPr lang="cs-CZ" dirty="0"/>
              <a:t>a </a:t>
            </a:r>
            <a:r>
              <a:rPr lang="cs-CZ" dirty="0" err="1" smtClean="0"/>
              <a:t>mindfulness</a:t>
            </a:r>
            <a:r>
              <a:rPr lang="cs-CZ" dirty="0" smtClean="0"/>
              <a:t>, dechová cvičení, naslouchání potřebám vlastního těla</a:t>
            </a:r>
          </a:p>
          <a:p>
            <a:r>
              <a:rPr lang="cs-CZ" dirty="0"/>
              <a:t>Trénink </a:t>
            </a:r>
            <a:r>
              <a:rPr lang="cs-CZ" dirty="0" smtClean="0"/>
              <a:t>empatie, zdravé pozitivity a efektivní, autentické a nesoudící komunikace</a:t>
            </a:r>
          </a:p>
          <a:p>
            <a:r>
              <a:rPr lang="cs-CZ" dirty="0" smtClean="0"/>
              <a:t>Identifikace, pochopení </a:t>
            </a:r>
            <a:r>
              <a:rPr lang="cs-CZ" dirty="0"/>
              <a:t>a </a:t>
            </a:r>
            <a:r>
              <a:rPr lang="cs-CZ" dirty="0" smtClean="0"/>
              <a:t>zvládnutí svých emocí (jak nepříjemných, tak příjemných)</a:t>
            </a:r>
          </a:p>
          <a:p>
            <a:r>
              <a:rPr lang="cs-CZ" dirty="0" smtClean="0"/>
              <a:t>Nácvik rozhodování a plánování, identifikace a řešení překážek, monitorování pokroku</a:t>
            </a:r>
          </a:p>
          <a:p>
            <a:r>
              <a:rPr lang="cs-CZ" dirty="0" smtClean="0"/>
              <a:t>Čas na relaxaci, pohyb a koníčky, u kterých se můžete dostat do „</a:t>
            </a:r>
            <a:r>
              <a:rPr lang="cs-CZ" dirty="0" err="1" smtClean="0"/>
              <a:t>flow</a:t>
            </a:r>
            <a:r>
              <a:rPr lang="cs-CZ" dirty="0" smtClean="0"/>
              <a:t>“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630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9D041F-D392-5D77-A297-DD30BA3AD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DÚ – Budování vlastního </a:t>
            </a:r>
            <a:r>
              <a:rPr lang="cs-CZ" dirty="0" err="1" smtClean="0"/>
              <a:t>well-beingu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xmlns="" id="{B9DC5682-925C-1D24-BEF5-278545084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72526"/>
            <a:ext cx="10058400" cy="4386606"/>
          </a:xfrm>
        </p:spPr>
        <p:txBody>
          <a:bodyPr>
            <a:normAutofit/>
          </a:bodyPr>
          <a:lstStyle/>
          <a:p>
            <a:r>
              <a:rPr lang="cs-CZ" dirty="0" smtClean="0"/>
              <a:t>Prostudujte si publikaci od </a:t>
            </a:r>
            <a:r>
              <a:rPr lang="cs-CZ" dirty="0"/>
              <a:t>PhDr. </a:t>
            </a:r>
            <a:r>
              <a:rPr lang="cs-CZ" dirty="0" smtClean="0"/>
              <a:t>Jany </a:t>
            </a:r>
            <a:r>
              <a:rPr lang="cs-CZ" dirty="0"/>
              <a:t>Kočí, Ph.D</a:t>
            </a:r>
            <a:r>
              <a:rPr lang="cs-CZ" dirty="0" smtClean="0"/>
              <a:t>. (2024): 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Building Well-being of University </a:t>
            </a:r>
            <a:r>
              <a:rPr lang="en-US" b="1" dirty="0" smtClean="0"/>
              <a:t>Students</a:t>
            </a:r>
            <a:endParaRPr lang="cs-CZ" b="1" dirty="0" smtClean="0"/>
          </a:p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pedf.cuni.futurebooks.cz/detail-knihy/192-building-well-being-of-university-students</a:t>
            </a:r>
            <a:endParaRPr lang="cs-CZ" dirty="0" smtClean="0"/>
          </a:p>
          <a:p>
            <a:r>
              <a:rPr lang="cs-CZ" dirty="0" smtClean="0"/>
              <a:t>Vyberte si jeden ze stavebních kamenů </a:t>
            </a:r>
            <a:r>
              <a:rPr lang="cs-CZ" dirty="0" err="1" smtClean="0"/>
              <a:t>well-beingu</a:t>
            </a:r>
            <a:r>
              <a:rPr lang="cs-CZ" dirty="0" smtClean="0"/>
              <a:t> </a:t>
            </a:r>
            <a:r>
              <a:rPr lang="cs-CZ" dirty="0"/>
              <a:t>(Pozitivní </a:t>
            </a:r>
            <a:r>
              <a:rPr lang="cs-CZ" dirty="0" smtClean="0"/>
              <a:t>emoce, Angažovanost, Vztahy, Smysl </a:t>
            </a:r>
            <a:r>
              <a:rPr lang="cs-CZ" dirty="0"/>
              <a:t>v </a:t>
            </a:r>
            <a:r>
              <a:rPr lang="cs-CZ" dirty="0" smtClean="0"/>
              <a:t>životě, Úspěch, Fyzické zdraví, Myšlení, Životní prostředí, Finanční zabezpečení, Autenticita), zhodnoťte detailněji, jak na tom v dané oblasti jste (dle instrukcí v publikaci, ke každé oblasti si lze nakreslit samostatnou květinu), a zkuste si některý z tipů – vždy ke konci kapitoly: </a:t>
            </a:r>
            <a:r>
              <a:rPr lang="en-US" b="1" dirty="0"/>
              <a:t>Let me share with you some tips from my newest book Well-being and Success for University Students (</a:t>
            </a:r>
            <a:r>
              <a:rPr lang="en-US" b="1" dirty="0" err="1">
                <a:hlinkClick r:id="rId3"/>
              </a:rPr>
              <a:t>Kočí</a:t>
            </a:r>
            <a:r>
              <a:rPr lang="en-US" b="1" dirty="0">
                <a:hlinkClick r:id="rId3"/>
              </a:rPr>
              <a:t> &amp; Donaldson, 2024</a:t>
            </a:r>
            <a:r>
              <a:rPr lang="en-US" b="1" dirty="0"/>
              <a:t>) now</a:t>
            </a:r>
            <a:r>
              <a:rPr lang="en-US" b="1" dirty="0" smtClean="0"/>
              <a:t>!</a:t>
            </a:r>
            <a:endParaRPr lang="cs-CZ" b="1" dirty="0" smtClean="0"/>
          </a:p>
          <a:p>
            <a:r>
              <a:rPr lang="cs-CZ" dirty="0" smtClean="0"/>
              <a:t>Na e-mail (</a:t>
            </a:r>
            <a:r>
              <a:rPr lang="cs-CZ" dirty="0" smtClean="0">
                <a:hlinkClick r:id="rId4"/>
              </a:rPr>
              <a:t>tanaskander@seznam.cz</a:t>
            </a:r>
            <a:r>
              <a:rPr lang="cs-CZ" dirty="0" smtClean="0"/>
              <a:t>) mi pošlete reflexi toho, jaký vliv měl vámi vyzkoušený tip na váš </a:t>
            </a:r>
            <a:r>
              <a:rPr lang="cs-CZ" dirty="0" err="1" smtClean="0"/>
              <a:t>well-being</a:t>
            </a:r>
            <a:r>
              <a:rPr lang="cs-CZ" dirty="0" smtClean="0"/>
              <a:t> v dané oblasti (lze pojmout i kreativně pomocí fotky/obrázku – v tom případě prosím alespoň o krátký vysvětlující komentář, aby z toho bylo jasné, co jste si z toho odnesli)</a:t>
            </a:r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11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EFF5D5D3-8E5C-431F-8A46-4EC7333E6D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2EED4FE5-E011-48EB-BF16-B127FDB762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  <p:txBody>
          <a:bodyPr/>
          <a:lstStyle/>
          <a:p>
            <a:endParaRPr lang="cs-CZ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7D1D3795-2AE3-4E10-B3E0-8C87DE95B9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F3AF9D-E613-42F2-F5F7-85B7FB8F6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2789" y="811789"/>
            <a:ext cx="2536517" cy="1499738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z="3200" dirty="0"/>
              <a:t>R</a:t>
            </a:r>
            <a:r>
              <a:rPr lang="en-US" sz="3200" dirty="0" err="1" smtClean="0"/>
              <a:t>esilience</a:t>
            </a:r>
            <a:r>
              <a:rPr lang="cs-CZ" sz="3200" dirty="0"/>
              <a:t>,</a:t>
            </a:r>
            <a:r>
              <a:rPr lang="en-US" sz="3200" dirty="0" smtClean="0"/>
              <a:t> self-care</a:t>
            </a:r>
            <a:r>
              <a:rPr lang="cs-CZ" sz="3200" dirty="0"/>
              <a:t>,</a:t>
            </a:r>
            <a:r>
              <a:rPr lang="cs-CZ" sz="3200" dirty="0" smtClean="0"/>
              <a:t> </a:t>
            </a:r>
            <a:r>
              <a:rPr lang="cs-CZ" sz="3200" dirty="0" err="1" smtClean="0"/>
              <a:t>well-being</a:t>
            </a:r>
            <a:endParaRPr lang="en-US" sz="3200" dirty="0"/>
          </a:p>
        </p:txBody>
      </p:sp>
      <p:pic>
        <p:nvPicPr>
          <p:cNvPr id="4" name="Content Placeholder 3" descr="Diagram&#10;&#10;Description automatically generated with low confidence">
            <a:extLst>
              <a:ext uri="{FF2B5EF4-FFF2-40B4-BE49-F238E27FC236}">
                <a16:creationId xmlns:a16="http://schemas.microsoft.com/office/drawing/2014/main" xmlns="" id="{6C5325BA-10D5-7734-39F2-67EE9AEE63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247" y="0"/>
            <a:ext cx="6858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CA647D1-5A3D-DF6E-F09E-48C148D11D37}"/>
              </a:ext>
            </a:extLst>
          </p:cNvPr>
          <p:cNvSpPr txBox="1"/>
          <p:nvPr/>
        </p:nvSpPr>
        <p:spPr>
          <a:xfrm>
            <a:off x="9387190" y="2748412"/>
            <a:ext cx="2247090" cy="23902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182880" defTabSz="914400"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cs-CZ" sz="2000" dirty="0" smtClean="0"/>
              <a:t>Co je to </a:t>
            </a:r>
            <a:r>
              <a:rPr lang="cs-CZ" sz="2000" dirty="0" err="1" smtClean="0"/>
              <a:t>resilience</a:t>
            </a:r>
            <a:r>
              <a:rPr lang="cs-CZ" sz="2000" dirty="0" smtClean="0"/>
              <a:t>?</a:t>
            </a:r>
            <a:endParaRPr lang="en-US" sz="2000" dirty="0"/>
          </a:p>
          <a:p>
            <a:pPr marL="285750" indent="-182880" defTabSz="914400"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en-US" sz="2000" dirty="0"/>
              <a:t>Co je to </a:t>
            </a:r>
            <a:r>
              <a:rPr lang="en-US" sz="2000" dirty="0" smtClean="0"/>
              <a:t>se</a:t>
            </a:r>
            <a:r>
              <a:rPr lang="cs-CZ" sz="2000" dirty="0" err="1" smtClean="0"/>
              <a:t>lf</a:t>
            </a:r>
            <a:r>
              <a:rPr lang="en-US" sz="2000" dirty="0" smtClean="0"/>
              <a:t>-</a:t>
            </a:r>
            <a:r>
              <a:rPr lang="cs-CZ" sz="2000" dirty="0" smtClean="0"/>
              <a:t>care</a:t>
            </a:r>
            <a:r>
              <a:rPr lang="en-US" sz="2000" dirty="0" smtClean="0"/>
              <a:t>?</a:t>
            </a:r>
            <a:endParaRPr lang="cs-CZ" sz="2000" dirty="0" smtClean="0"/>
          </a:p>
          <a:p>
            <a:pPr marL="285750" indent="-182880" defTabSz="914400"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cs-CZ" sz="2000" dirty="0" smtClean="0"/>
              <a:t>Co je to </a:t>
            </a:r>
            <a:r>
              <a:rPr lang="cs-CZ" sz="2000" dirty="0" err="1" smtClean="0"/>
              <a:t>well-being</a:t>
            </a:r>
            <a:r>
              <a:rPr lang="cs-CZ" sz="2000" dirty="0" smtClean="0"/>
              <a:t>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6070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58EB70F-B1C3-32DD-09FE-13745774E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0E0D33D7-9E5B-C94C-B5E2-7B9533B4E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1D96131F-057C-3C68-EFA7-EDFB1CF9D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381000"/>
            <a:ext cx="11334750" cy="6096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xmlns="" id="{DA2A05AC-BCFE-C786-68E1-5B8AF21ADBC5}"/>
              </a:ext>
            </a:extLst>
          </p:cNvPr>
          <p:cNvSpPr txBox="1"/>
          <p:nvPr/>
        </p:nvSpPr>
        <p:spPr>
          <a:xfrm>
            <a:off x="2943225" y="3762375"/>
            <a:ext cx="7648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„schopnost zotavit se nebo se snadno přizpůsobit neštěstí nebo změně.“</a:t>
            </a:r>
          </a:p>
        </p:txBody>
      </p:sp>
    </p:spTree>
    <p:extLst>
      <p:ext uri="{BB962C8B-B14F-4D97-AF65-F5344CB8AC3E}">
        <p14:creationId xmlns:p14="http://schemas.microsoft.com/office/powerpoint/2010/main" val="268073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FF5D5D3-8E5C-431F-8A46-4EC7333E6D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EED4FE5-E011-48EB-BF16-B127FDB762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  <p:txBody>
          <a:bodyPr/>
          <a:lstStyle/>
          <a:p>
            <a:endParaRPr lang="cs-CZ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D1D3795-2AE3-4E10-B3E0-8C87DE95B9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926ECF1-CD39-031D-9DBE-ED0712B42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5834" y="819291"/>
            <a:ext cx="2247091" cy="1499738"/>
          </a:xfrm>
        </p:spPr>
        <p:txBody>
          <a:bodyPr anchor="b">
            <a:normAutofit fontScale="90000"/>
          </a:bodyPr>
          <a:lstStyle/>
          <a:p>
            <a:r>
              <a:rPr lang="cs-CZ" sz="2800" dirty="0"/>
              <a:t>RESILIENCE = </a:t>
            </a:r>
            <a:r>
              <a:rPr lang="cs-CZ" sz="2000" dirty="0"/>
              <a:t>schopnost odrazit se od neúspěchů a výzev, rychle se přizpůsobit a </a:t>
            </a:r>
            <a:r>
              <a:rPr lang="cs-CZ" sz="2000" dirty="0" smtClean="0"/>
              <a:t>zotavit (psychická odolnost)</a:t>
            </a:r>
            <a:endParaRPr lang="cs-CZ" sz="20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4563D898-B241-2792-1B6F-0A181755AB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405" y="722376"/>
            <a:ext cx="7651235" cy="5413248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4EFD70B6-8608-EBB9-9A0F-30B2DDAC8A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7189" y="2390155"/>
            <a:ext cx="2247090" cy="4046706"/>
          </a:xfrm>
        </p:spPr>
        <p:txBody>
          <a:bodyPr>
            <a:normAutofit/>
          </a:bodyPr>
          <a:lstStyle/>
          <a:p>
            <a:r>
              <a:rPr lang="cs-CZ" sz="1600" dirty="0"/>
              <a:t>Odolnost zahrnuje udržení pozitivního myšlení, vytrvalost a schopnost učit se a růst z nepřízně osudu. Odolní jedinci vykazují mentální a emocionální sílu, což jim umožňuje procházet obtížnými situacemi s odhodláním a odolností.</a:t>
            </a:r>
          </a:p>
        </p:txBody>
      </p:sp>
    </p:spTree>
    <p:extLst>
      <p:ext uri="{BB962C8B-B14F-4D97-AF65-F5344CB8AC3E}">
        <p14:creationId xmlns:p14="http://schemas.microsoft.com/office/powerpoint/2010/main" val="278124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FF5D5D3-8E5C-431F-8A46-4EC7333E6D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EED4FE5-E011-48EB-BF16-B127FDB762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  <p:txBody>
          <a:bodyPr/>
          <a:lstStyle/>
          <a:p>
            <a:endParaRPr lang="cs-CZ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D1D3795-2AE3-4E10-B3E0-8C87DE95B9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7D5B37-B7B8-7738-5BD5-A10C08DB4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7189" y="612843"/>
            <a:ext cx="2247091" cy="1499738"/>
          </a:xfrm>
        </p:spPr>
        <p:txBody>
          <a:bodyPr anchor="b">
            <a:normAutofit/>
          </a:bodyPr>
          <a:lstStyle/>
          <a:p>
            <a:r>
              <a:rPr lang="cs-CZ" sz="3000" dirty="0"/>
              <a:t>Sebepéče</a:t>
            </a:r>
            <a:endParaRPr lang="en-US" sz="3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47015BE-84A7-8DE4-AA30-31BC11AFD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190" y="1124501"/>
            <a:ext cx="7681665" cy="460899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75C6936-21B9-A2F6-3B53-BA291F95C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7190" y="2833351"/>
            <a:ext cx="2247090" cy="3363167"/>
          </a:xfrm>
        </p:spPr>
        <p:txBody>
          <a:bodyPr>
            <a:normAutofit/>
          </a:bodyPr>
          <a:lstStyle/>
          <a:p>
            <a:pPr algn="l"/>
            <a:r>
              <a:rPr lang="cs-CZ" sz="2000" b="1" dirty="0"/>
              <a:t>Preventivní</a:t>
            </a:r>
          </a:p>
          <a:p>
            <a:pPr algn="l"/>
            <a:r>
              <a:rPr lang="cs-CZ" sz="2000" b="1" i="0" dirty="0">
                <a:effectLst/>
              </a:rPr>
              <a:t>Krizová</a:t>
            </a:r>
          </a:p>
          <a:p>
            <a:pPr algn="l"/>
            <a:r>
              <a:rPr lang="cs-CZ" sz="2000" b="1" dirty="0"/>
              <a:t>Následná </a:t>
            </a:r>
            <a:endParaRPr lang="cs-CZ" sz="2000" dirty="0"/>
          </a:p>
          <a:p>
            <a:pPr marL="0" indent="0">
              <a:buNone/>
            </a:pPr>
            <a:endParaRPr lang="cs-CZ" sz="20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xmlns="" id="{23794BF1-A26F-AE1F-6AA9-A634C4EA5F65}"/>
              </a:ext>
            </a:extLst>
          </p:cNvPr>
          <p:cNvSpPr txBox="1"/>
          <p:nvPr/>
        </p:nvSpPr>
        <p:spPr>
          <a:xfrm>
            <a:off x="711190" y="289677"/>
            <a:ext cx="7681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0" i="0" dirty="0">
                <a:solidFill>
                  <a:srgbClr val="202124"/>
                </a:solidFill>
                <a:effectLst/>
                <a:latin typeface="Google Sans"/>
              </a:rPr>
              <a:t>Zdraví je podle definice Světové zdravotnické organizace (WHO) „</a:t>
            </a:r>
            <a:r>
              <a:rPr lang="cs-CZ" b="0" i="0" dirty="0">
                <a:solidFill>
                  <a:srgbClr val="040C28"/>
                </a:solidFill>
                <a:effectLst/>
                <a:latin typeface="Google Sans"/>
              </a:rPr>
              <a:t>stav tělesné, duševní a sociální pohody, nikoli pouhé nepřítomnosti nemoci nebo vady</a:t>
            </a:r>
            <a:r>
              <a:rPr lang="cs-CZ" b="0" i="0" dirty="0">
                <a:solidFill>
                  <a:srgbClr val="202124"/>
                </a:solidFill>
                <a:effectLst/>
                <a:latin typeface="Google Sans"/>
              </a:rPr>
              <a:t>“</a:t>
            </a:r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7C28BD13-A0C1-789D-F2EF-24822817127C}"/>
              </a:ext>
            </a:extLst>
          </p:cNvPr>
          <p:cNvSpPr txBox="1"/>
          <p:nvPr/>
        </p:nvSpPr>
        <p:spPr>
          <a:xfrm>
            <a:off x="800100" y="5973925"/>
            <a:ext cx="7448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0" i="0" dirty="0">
                <a:solidFill>
                  <a:srgbClr val="202124"/>
                </a:solidFill>
                <a:effectLst/>
                <a:latin typeface="Google Sans"/>
              </a:rPr>
              <a:t>Člověk je bio-psycho-socio-spirituální bytost. To znamená, že je </a:t>
            </a:r>
            <a:r>
              <a:rPr lang="cs-CZ" b="0" i="0" dirty="0">
                <a:solidFill>
                  <a:srgbClr val="040C28"/>
                </a:solidFill>
                <a:effectLst/>
                <a:latin typeface="Google Sans"/>
              </a:rPr>
              <a:t>celistvá bytost, která má nejen biologické potřeby, ale také psychologické, sociální a spirituální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909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9D041F-D392-5D77-A297-DD30BA3AD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B7C3A16D-B95D-0FB8-2692-9573A4E16A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9406" y="439494"/>
            <a:ext cx="8013292" cy="597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38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délník 23">
            <a:extLst>
              <a:ext uri="{FF2B5EF4-FFF2-40B4-BE49-F238E27FC236}">
                <a16:creationId xmlns:a16="http://schemas.microsoft.com/office/drawing/2014/main" xmlns="" id="{93BFCDB3-13C4-4D69-848D-3F1F4D6B8F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/>
          </a:p>
        </p:txBody>
      </p:sp>
      <p:sp>
        <p:nvSpPr>
          <p:cNvPr id="26" name="Obdélník 25">
            <a:extLst>
              <a:ext uri="{FF2B5EF4-FFF2-40B4-BE49-F238E27FC236}">
                <a16:creationId xmlns:a16="http://schemas.microsoft.com/office/drawing/2014/main" xmlns="" id="{CC2B9599-6E7A-4DD2-B13A-B4F68A1351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/>
          </a:p>
        </p:txBody>
      </p:sp>
      <p:sp>
        <p:nvSpPr>
          <p:cNvPr id="28" name="Obdélník 27">
            <a:extLst>
              <a:ext uri="{FF2B5EF4-FFF2-40B4-BE49-F238E27FC236}">
                <a16:creationId xmlns:a16="http://schemas.microsoft.com/office/drawing/2014/main" xmlns="" id="{3E377648-1ED1-4112-805B-16C14CE995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  <p:txBody>
          <a:bodyPr/>
          <a:lstStyle/>
          <a:p>
            <a:endParaRPr lang="cs-CZ"/>
          </a:p>
        </p:txBody>
      </p:sp>
      <p:sp>
        <p:nvSpPr>
          <p:cNvPr id="30" name="Obdélník 29">
            <a:extLst>
              <a:ext uri="{FF2B5EF4-FFF2-40B4-BE49-F238E27FC236}">
                <a16:creationId xmlns:a16="http://schemas.microsoft.com/office/drawing/2014/main" xmlns="" id="{D63B59CB-289C-4850-A932-358B9E412B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tx1"/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  <p:txBody>
          <a:bodyPr/>
          <a:lstStyle/>
          <a:p>
            <a:endParaRPr lang="cs-CZ"/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xmlns="" id="{CA6895E3-C8BD-4010-B9E7-E43BA3DCF2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298" y="1126389"/>
            <a:ext cx="4761702" cy="4595274"/>
          </a:xfrm>
          <a:prstGeom prst="rect">
            <a:avLst/>
          </a:prstGeom>
        </p:spPr>
      </p:pic>
      <p:cxnSp>
        <p:nvCxnSpPr>
          <p:cNvPr id="34" name="Přímá spojnice 33">
            <a:extLst>
              <a:ext uri="{FF2B5EF4-FFF2-40B4-BE49-F238E27FC236}">
                <a16:creationId xmlns:a16="http://schemas.microsoft.com/office/drawing/2014/main" xmlns="" id="{516AC468-2C3D-4337-A9A2-81175F6D54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35">
            <a:extLst>
              <a:ext uri="{FF2B5EF4-FFF2-40B4-BE49-F238E27FC236}">
                <a16:creationId xmlns:a16="http://schemas.microsoft.com/office/drawing/2014/main" xmlns="" id="{2A873262-74DB-4FD1-9625-E4616CF011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37">
            <a:extLst>
              <a:ext uri="{FF2B5EF4-FFF2-40B4-BE49-F238E27FC236}">
                <a16:creationId xmlns:a16="http://schemas.microsoft.com/office/drawing/2014/main" xmlns="" id="{09F3D15D-CB95-47AD-87F5-9CFF84F615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bdélník 2"/>
          <p:cNvSpPr/>
          <p:nvPr/>
        </p:nvSpPr>
        <p:spPr>
          <a:xfrm>
            <a:off x="1034504" y="1028343"/>
            <a:ext cx="6096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>
                <a:solidFill>
                  <a:schemeClr val="bg1"/>
                </a:solidFill>
              </a:rPr>
              <a:t>Well-being</a:t>
            </a:r>
            <a:r>
              <a:rPr lang="cs-CZ" dirty="0">
                <a:solidFill>
                  <a:schemeClr val="bg1"/>
                </a:solidFill>
              </a:rPr>
              <a:t> zahrnuje </a:t>
            </a:r>
            <a:r>
              <a:rPr lang="cs-CZ" b="1" dirty="0">
                <a:solidFill>
                  <a:schemeClr val="bg1"/>
                </a:solidFill>
              </a:rPr>
              <a:t>přítomnost pozitivních emocí a nálad </a:t>
            </a:r>
            <a:r>
              <a:rPr lang="cs-CZ" dirty="0">
                <a:solidFill>
                  <a:schemeClr val="bg1"/>
                </a:solidFill>
              </a:rPr>
              <a:t>(např. spokojenost, štěstí), </a:t>
            </a:r>
            <a:r>
              <a:rPr lang="cs-CZ" b="1" dirty="0">
                <a:solidFill>
                  <a:schemeClr val="bg1"/>
                </a:solidFill>
              </a:rPr>
              <a:t>nepřítomnost dlouhodobých negativních emocí </a:t>
            </a:r>
            <a:r>
              <a:rPr lang="cs-CZ" dirty="0">
                <a:solidFill>
                  <a:schemeClr val="bg1"/>
                </a:solidFill>
              </a:rPr>
              <a:t>(např. deprese, úzkost), </a:t>
            </a:r>
            <a:r>
              <a:rPr lang="cs-CZ" b="1" dirty="0">
                <a:solidFill>
                  <a:schemeClr val="bg1"/>
                </a:solidFill>
              </a:rPr>
              <a:t>spokojenost se životem, pocit naplnění a pozitivní fungování.</a:t>
            </a:r>
          </a:p>
          <a:p>
            <a:endParaRPr lang="cs-CZ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</a:rPr>
              <a:t>10 stavebních </a:t>
            </a:r>
            <a:r>
              <a:rPr lang="cs-CZ" dirty="0" smtClean="0">
                <a:solidFill>
                  <a:schemeClr val="bg1"/>
                </a:solidFill>
              </a:rPr>
              <a:t>kamenů </a:t>
            </a:r>
            <a:r>
              <a:rPr lang="cs-CZ" dirty="0" err="1" smtClean="0">
                <a:solidFill>
                  <a:schemeClr val="bg1"/>
                </a:solidFill>
              </a:rPr>
              <a:t>well-beingu</a:t>
            </a:r>
            <a:r>
              <a:rPr lang="cs-CZ" dirty="0" smtClean="0">
                <a:solidFill>
                  <a:schemeClr val="bg1"/>
                </a:solidFill>
              </a:rPr>
              <a:t>:</a:t>
            </a:r>
            <a:endParaRPr lang="cs-CZ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</a:rPr>
              <a:t>Pozitivní emoce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</a:rPr>
              <a:t>Angažovanost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</a:rPr>
              <a:t>Vztahy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</a:rPr>
              <a:t>Smysl v životě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</a:rPr>
              <a:t>Úspěch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</a:rPr>
              <a:t>Fyzické zdraví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</a:rPr>
              <a:t>Myšlení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</a:rPr>
              <a:t>Životní prostředí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</a:rPr>
              <a:t>Finanční zabezpečení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</a:rPr>
              <a:t>Autenticita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73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9D041F-D392-5D77-A297-DD30BA3AD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H</a:t>
            </a:r>
            <a:r>
              <a:rPr lang="en-US" dirty="0" err="1" smtClean="0"/>
              <a:t>odnocení</a:t>
            </a:r>
            <a:r>
              <a:rPr lang="en-US" dirty="0" smtClean="0"/>
              <a:t> </a:t>
            </a:r>
            <a:r>
              <a:rPr lang="cs-CZ" dirty="0" smtClean="0"/>
              <a:t>vlastního </a:t>
            </a:r>
            <a:r>
              <a:rPr lang="cs-CZ" dirty="0" err="1" smtClean="0"/>
              <a:t>well-beingu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xmlns="" id="{B9DC5682-925C-1D24-BEF5-278545084E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1. </a:t>
            </a:r>
            <a:r>
              <a:rPr lang="cs-CZ" dirty="0"/>
              <a:t>Ohodnoťte sami sebe na stupnici od 1 do </a:t>
            </a:r>
            <a:r>
              <a:rPr lang="cs-CZ" dirty="0" smtClean="0"/>
              <a:t>5 </a:t>
            </a:r>
            <a:r>
              <a:rPr lang="cs-CZ" dirty="0"/>
              <a:t>(1 – rozhodně nesouhlasím; 2. nesouhlasím; 3. neutrálně; 4. souhlasím; 5. zcela souhlasím).</a:t>
            </a:r>
            <a:endParaRPr lang="cs-CZ" dirty="0"/>
          </a:p>
          <a:p>
            <a:r>
              <a:rPr lang="cs-CZ" dirty="0"/>
              <a:t>2. </a:t>
            </a:r>
            <a:r>
              <a:rPr lang="cs-CZ" dirty="0"/>
              <a:t>Až budete hotovi, sečtěte body. To je vaše startovní číslo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42042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obsah 4">
            <a:extLst>
              <a:ext uri="{FF2B5EF4-FFF2-40B4-BE49-F238E27FC236}">
                <a16:creationId xmlns:a16="http://schemas.microsoft.com/office/drawing/2014/main" xmlns="" id="{B9DC5682-925C-1D24-BEF5-278545084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566670"/>
            <a:ext cx="10058400" cy="5751767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1. Mám jasnou představu o tom, jak bych </a:t>
            </a:r>
            <a:r>
              <a:rPr lang="cs-CZ" dirty="0" smtClean="0"/>
              <a:t>chtěl/a, </a:t>
            </a:r>
            <a:r>
              <a:rPr lang="cs-CZ" dirty="0"/>
              <a:t>aby moje budoucnost vypadala</a:t>
            </a:r>
            <a:r>
              <a:rPr lang="cs-CZ" dirty="0" smtClean="0"/>
              <a:t>.</a:t>
            </a:r>
          </a:p>
          <a:p>
            <a:r>
              <a:rPr lang="cs-CZ" dirty="0" smtClean="0"/>
              <a:t>2</a:t>
            </a:r>
            <a:r>
              <a:rPr lang="cs-CZ" dirty="0"/>
              <a:t>. Rozumím základní teorii o tom, jak budovat </a:t>
            </a:r>
            <a:r>
              <a:rPr lang="cs-CZ" dirty="0" smtClean="0"/>
              <a:t>svůj </a:t>
            </a:r>
            <a:r>
              <a:rPr lang="cs-CZ" dirty="0" err="1" smtClean="0"/>
              <a:t>well-being</a:t>
            </a:r>
            <a:r>
              <a:rPr lang="cs-CZ" dirty="0" smtClean="0"/>
              <a:t>.</a:t>
            </a:r>
          </a:p>
          <a:p>
            <a:r>
              <a:rPr lang="cs-CZ" dirty="0" smtClean="0"/>
              <a:t>3</a:t>
            </a:r>
            <a:r>
              <a:rPr lang="cs-CZ" dirty="0"/>
              <a:t>. Znám návyky, jak budovat </a:t>
            </a:r>
            <a:r>
              <a:rPr lang="cs-CZ" dirty="0" smtClean="0"/>
              <a:t>svůj </a:t>
            </a:r>
            <a:r>
              <a:rPr lang="cs-CZ" dirty="0" err="1" smtClean="0"/>
              <a:t>well-being</a:t>
            </a:r>
            <a:r>
              <a:rPr lang="cs-CZ" dirty="0" smtClean="0"/>
              <a:t>.</a:t>
            </a:r>
          </a:p>
          <a:p>
            <a:r>
              <a:rPr lang="cs-CZ" dirty="0" smtClean="0"/>
              <a:t>4</a:t>
            </a:r>
            <a:r>
              <a:rPr lang="cs-CZ" dirty="0"/>
              <a:t>. Každé ráno se probouzím a těším se na svůj den</a:t>
            </a:r>
            <a:r>
              <a:rPr lang="cs-CZ" dirty="0" smtClean="0"/>
              <a:t>.</a:t>
            </a:r>
          </a:p>
          <a:p>
            <a:r>
              <a:rPr lang="cs-CZ" dirty="0" smtClean="0"/>
              <a:t>5</a:t>
            </a:r>
            <a:r>
              <a:rPr lang="cs-CZ" dirty="0"/>
              <a:t>. Hluboce jsem </a:t>
            </a:r>
            <a:r>
              <a:rPr lang="cs-CZ" dirty="0" smtClean="0"/>
              <a:t>přemýšlel/a </a:t>
            </a:r>
            <a:r>
              <a:rPr lang="cs-CZ" dirty="0"/>
              <a:t>o svém budoucím životě a vím, co chci</a:t>
            </a:r>
            <a:r>
              <a:rPr lang="cs-CZ" dirty="0" smtClean="0"/>
              <a:t>.</a:t>
            </a:r>
          </a:p>
          <a:p>
            <a:r>
              <a:rPr lang="cs-CZ" dirty="0" smtClean="0"/>
              <a:t>6</a:t>
            </a:r>
            <a:r>
              <a:rPr lang="cs-CZ" dirty="0"/>
              <a:t>. Moc dobře vím, jak si právě stojím a jak vypadá </a:t>
            </a:r>
            <a:r>
              <a:rPr lang="cs-CZ" dirty="0" smtClean="0"/>
              <a:t>můj </a:t>
            </a:r>
            <a:r>
              <a:rPr lang="cs-CZ" dirty="0" err="1" smtClean="0"/>
              <a:t>well-being</a:t>
            </a:r>
            <a:r>
              <a:rPr lang="cs-CZ" dirty="0" smtClean="0"/>
              <a:t>.</a:t>
            </a:r>
          </a:p>
          <a:p>
            <a:r>
              <a:rPr lang="cs-CZ" dirty="0" smtClean="0"/>
              <a:t>7</a:t>
            </a:r>
            <a:r>
              <a:rPr lang="cs-CZ" dirty="0"/>
              <a:t>. Mám připravený plán pro budování </a:t>
            </a:r>
            <a:r>
              <a:rPr lang="cs-CZ" dirty="0" smtClean="0"/>
              <a:t>svého </a:t>
            </a:r>
            <a:r>
              <a:rPr lang="cs-CZ" dirty="0" err="1" smtClean="0"/>
              <a:t>well-beingu</a:t>
            </a:r>
            <a:r>
              <a:rPr lang="cs-CZ" dirty="0" smtClean="0"/>
              <a:t>.</a:t>
            </a:r>
          </a:p>
          <a:p>
            <a:r>
              <a:rPr lang="cs-CZ" dirty="0" smtClean="0"/>
              <a:t>8</a:t>
            </a:r>
            <a:r>
              <a:rPr lang="cs-CZ" dirty="0"/>
              <a:t>. Málokdy zažívám stres</a:t>
            </a:r>
            <a:r>
              <a:rPr lang="cs-CZ" dirty="0" smtClean="0"/>
              <a:t>.</a:t>
            </a:r>
          </a:p>
          <a:p>
            <a:r>
              <a:rPr lang="cs-CZ" dirty="0" smtClean="0"/>
              <a:t>9</a:t>
            </a:r>
            <a:r>
              <a:rPr lang="cs-CZ" dirty="0"/>
              <a:t>. Jasně rozumím </a:t>
            </a:r>
            <a:r>
              <a:rPr lang="cs-CZ" dirty="0" smtClean="0"/>
              <a:t>svým silným stránkám.</a:t>
            </a:r>
          </a:p>
          <a:p>
            <a:r>
              <a:rPr lang="cs-CZ" dirty="0" smtClean="0"/>
              <a:t>10</a:t>
            </a:r>
            <a:r>
              <a:rPr lang="cs-CZ" dirty="0"/>
              <a:t>. Vím, jak využít své charakterové přednosti k podpoře </a:t>
            </a:r>
            <a:r>
              <a:rPr lang="cs-CZ" dirty="0" smtClean="0"/>
              <a:t>svého </a:t>
            </a:r>
            <a:r>
              <a:rPr lang="cs-CZ" dirty="0" err="1" smtClean="0"/>
              <a:t>well-beingu</a:t>
            </a:r>
            <a:r>
              <a:rPr lang="cs-CZ" dirty="0" smtClean="0"/>
              <a:t>.</a:t>
            </a:r>
          </a:p>
          <a:p>
            <a:r>
              <a:rPr lang="cs-CZ" dirty="0" smtClean="0"/>
              <a:t>11</a:t>
            </a:r>
            <a:r>
              <a:rPr lang="cs-CZ" dirty="0"/>
              <a:t>. Aktivně pracuji na budování </a:t>
            </a:r>
            <a:r>
              <a:rPr lang="cs-CZ" dirty="0" smtClean="0"/>
              <a:t>svého </a:t>
            </a:r>
            <a:r>
              <a:rPr lang="cs-CZ" dirty="0" err="1" smtClean="0"/>
              <a:t>well-beingu</a:t>
            </a:r>
            <a:r>
              <a:rPr lang="cs-CZ" dirty="0" smtClean="0"/>
              <a:t>.</a:t>
            </a:r>
          </a:p>
          <a:p>
            <a:r>
              <a:rPr lang="cs-CZ" dirty="0" smtClean="0"/>
              <a:t>12</a:t>
            </a:r>
            <a:r>
              <a:rPr lang="cs-CZ" dirty="0"/>
              <a:t>. Můj studentský život mě velmi naplňuje. Miluji to, co dělám ve škole</a:t>
            </a:r>
            <a:r>
              <a:rPr lang="cs-CZ" dirty="0" smtClean="0"/>
              <a:t>.</a:t>
            </a:r>
          </a:p>
          <a:p>
            <a:r>
              <a:rPr lang="cs-CZ" dirty="0" smtClean="0"/>
              <a:t>13</a:t>
            </a:r>
            <a:r>
              <a:rPr lang="cs-CZ" dirty="0"/>
              <a:t>. Moje studium je pro mě výzvou. Udržuje mě to v učení a růstu</a:t>
            </a:r>
            <a:r>
              <a:rPr lang="cs-CZ" dirty="0" smtClean="0"/>
              <a:t>.</a:t>
            </a:r>
          </a:p>
          <a:p>
            <a:r>
              <a:rPr lang="cs-CZ" dirty="0" smtClean="0"/>
              <a:t>14</a:t>
            </a:r>
            <a:r>
              <a:rPr lang="cs-CZ" dirty="0"/>
              <a:t>. Můj život je vyvážený a nepřináším žádné oběti</a:t>
            </a:r>
            <a:r>
              <a:rPr lang="cs-CZ" dirty="0" smtClean="0"/>
              <a:t>.</a:t>
            </a:r>
          </a:p>
          <a:p>
            <a:r>
              <a:rPr lang="cs-CZ" dirty="0" smtClean="0"/>
              <a:t>15</a:t>
            </a:r>
            <a:r>
              <a:rPr lang="cs-CZ" dirty="0"/>
              <a:t>. Málokdy zažívám školní stres</a:t>
            </a:r>
            <a:r>
              <a:rPr lang="cs-CZ" dirty="0" smtClean="0"/>
              <a:t>.</a:t>
            </a:r>
          </a:p>
          <a:p>
            <a:r>
              <a:rPr lang="cs-CZ" dirty="0" smtClean="0"/>
              <a:t>16</a:t>
            </a:r>
            <a:r>
              <a:rPr lang="cs-CZ" dirty="0"/>
              <a:t>. Hluboce jsem </a:t>
            </a:r>
            <a:r>
              <a:rPr lang="cs-CZ" dirty="0" smtClean="0"/>
              <a:t>přemýšlel/a </a:t>
            </a:r>
            <a:r>
              <a:rPr lang="cs-CZ" dirty="0"/>
              <a:t>o svých jedinečných schopnostech a talentech</a:t>
            </a:r>
            <a:r>
              <a:rPr lang="cs-CZ" dirty="0" smtClean="0"/>
              <a:t>.</a:t>
            </a:r>
          </a:p>
          <a:p>
            <a:r>
              <a:rPr lang="cs-CZ" dirty="0" smtClean="0"/>
              <a:t>17</a:t>
            </a:r>
            <a:r>
              <a:rPr lang="cs-CZ" dirty="0"/>
              <a:t>. Umím vyjádřit, co chci, a stanovím si hranice, pokud se mi něco nelíbí</a:t>
            </a:r>
            <a:r>
              <a:rPr lang="cs-CZ" dirty="0" smtClean="0"/>
              <a:t>.</a:t>
            </a:r>
          </a:p>
          <a:p>
            <a:r>
              <a:rPr lang="cs-CZ" dirty="0" smtClean="0"/>
              <a:t>18</a:t>
            </a:r>
            <a:r>
              <a:rPr lang="cs-CZ" dirty="0"/>
              <a:t>. Umím vyjednávat, </a:t>
            </a:r>
            <a:r>
              <a:rPr lang="cs-CZ" dirty="0" smtClean="0"/>
              <a:t>vyjádřit to, co potřebuji, </a:t>
            </a:r>
            <a:r>
              <a:rPr lang="cs-CZ" dirty="0"/>
              <a:t>a dosáhnout požadovaných výsledků</a:t>
            </a:r>
            <a:r>
              <a:rPr lang="cs-CZ" dirty="0" smtClean="0"/>
              <a:t>.</a:t>
            </a:r>
          </a:p>
          <a:p>
            <a:r>
              <a:rPr lang="cs-CZ" dirty="0" smtClean="0"/>
              <a:t>19</a:t>
            </a:r>
            <a:r>
              <a:rPr lang="cs-CZ" dirty="0"/>
              <a:t>. Věřím, že starat se o své blaho a o sebe jsou dobré věci</a:t>
            </a:r>
            <a:r>
              <a:rPr lang="cs-CZ" dirty="0" smtClean="0"/>
              <a:t>.</a:t>
            </a:r>
          </a:p>
          <a:p>
            <a:r>
              <a:rPr lang="cs-CZ" dirty="0" smtClean="0"/>
              <a:t>20</a:t>
            </a:r>
            <a:r>
              <a:rPr lang="cs-CZ" dirty="0"/>
              <a:t>. Zasloužím si </a:t>
            </a:r>
            <a:r>
              <a:rPr lang="cs-CZ" dirty="0" smtClean="0"/>
              <a:t>pro sebe to nejlepší.</a:t>
            </a:r>
          </a:p>
          <a:p>
            <a:r>
              <a:rPr lang="cs-CZ" dirty="0" smtClean="0"/>
              <a:t>21</a:t>
            </a:r>
            <a:r>
              <a:rPr lang="cs-CZ" dirty="0"/>
              <a:t>. Jsem </a:t>
            </a:r>
            <a:r>
              <a:rPr lang="cs-CZ" dirty="0" smtClean="0"/>
              <a:t>spokojený/á </a:t>
            </a:r>
            <a:r>
              <a:rPr lang="cs-CZ" dirty="0"/>
              <a:t>se svým </a:t>
            </a:r>
            <a:r>
              <a:rPr lang="cs-CZ" dirty="0" err="1" smtClean="0"/>
              <a:t>well-beingem</a:t>
            </a:r>
            <a:r>
              <a:rPr lang="cs-CZ" dirty="0" smtClean="0"/>
              <a:t>. </a:t>
            </a:r>
            <a:r>
              <a:rPr lang="cs-CZ" dirty="0"/>
              <a:t>Mám pocit, že žiju ten nejlepší život, jaký můžu žít.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09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CC21C94-EC06-4610-B8F0-A456DD28CD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2C0DB4D-BE53-4100-8A0D-CEFB2E48282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75D6F7AD-09FB-47AB-B353-D1D83850E3A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Návrh Zahradní savon</Template>
  <TotalTime>2264</TotalTime>
  <Words>774</Words>
  <Application>Microsoft Office PowerPoint</Application>
  <PresentationFormat>Širokoúhlá obrazovka</PresentationFormat>
  <Paragraphs>90</Paragraphs>
  <Slides>13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8" baseType="lpstr">
      <vt:lpstr>Arial</vt:lpstr>
      <vt:lpstr>Calibri</vt:lpstr>
      <vt:lpstr>Century Gothic</vt:lpstr>
      <vt:lpstr>Google Sans</vt:lpstr>
      <vt:lpstr>Savon</vt:lpstr>
      <vt:lpstr>Resilience, self-care, well-being</vt:lpstr>
      <vt:lpstr>Resilience, self-care, well-being</vt:lpstr>
      <vt:lpstr>Prezentace aplikace PowerPoint</vt:lpstr>
      <vt:lpstr>RESILIENCE = schopnost odrazit se od neúspěchů a výzev, rychle se přizpůsobit a zotavit (psychická odolnost)</vt:lpstr>
      <vt:lpstr>Sebepéče</vt:lpstr>
      <vt:lpstr>Prezentace aplikace PowerPoint</vt:lpstr>
      <vt:lpstr>Prezentace aplikace PowerPoint</vt:lpstr>
      <vt:lpstr>Hodnocení vlastního well-beingu</vt:lpstr>
      <vt:lpstr>Prezentace aplikace PowerPoint</vt:lpstr>
      <vt:lpstr>Hodnocení vlastního well-beingu</vt:lpstr>
      <vt:lpstr>Hodnocení vlastního well-beingu</vt:lpstr>
      <vt:lpstr>Budování vlastního well-beingu</vt:lpstr>
      <vt:lpstr>DÚ – Budování vlastního well-beingu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COPINGOVÉ STRATEGIE</dc:title>
  <dc:creator>Anna Vozková</dc:creator>
  <cp:lastModifiedBy>Taťána Škanderová</cp:lastModifiedBy>
  <cp:revision>20</cp:revision>
  <dcterms:created xsi:type="dcterms:W3CDTF">2021-12-01T17:00:29Z</dcterms:created>
  <dcterms:modified xsi:type="dcterms:W3CDTF">2024-12-01T21:52:47Z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