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9"/>
  </p:notesMasterIdLst>
  <p:handoutMasterIdLst>
    <p:handoutMasterId r:id="rId30"/>
  </p:handoutMasterIdLst>
  <p:sldIdLst>
    <p:sldId id="256" r:id="rId2"/>
    <p:sldId id="389" r:id="rId3"/>
    <p:sldId id="392" r:id="rId4"/>
    <p:sldId id="402" r:id="rId5"/>
    <p:sldId id="388" r:id="rId6"/>
    <p:sldId id="420" r:id="rId7"/>
    <p:sldId id="365" r:id="rId8"/>
    <p:sldId id="422" r:id="rId9"/>
    <p:sldId id="421" r:id="rId10"/>
    <p:sldId id="437" r:id="rId11"/>
    <p:sldId id="438" r:id="rId12"/>
    <p:sldId id="373" r:id="rId13"/>
    <p:sldId id="374" r:id="rId14"/>
    <p:sldId id="375" r:id="rId15"/>
    <p:sldId id="376" r:id="rId16"/>
    <p:sldId id="377" r:id="rId17"/>
    <p:sldId id="434" r:id="rId18"/>
    <p:sldId id="430" r:id="rId19"/>
    <p:sldId id="431" r:id="rId20"/>
    <p:sldId id="435" r:id="rId21"/>
    <p:sldId id="432" r:id="rId22"/>
    <p:sldId id="372" r:id="rId23"/>
    <p:sldId id="350" r:id="rId24"/>
    <p:sldId id="439" r:id="rId25"/>
    <p:sldId id="440" r:id="rId26"/>
    <p:sldId id="433" r:id="rId27"/>
    <p:sldId id="260" r:id="rId2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DCDD"/>
    <a:srgbClr val="DBDCD3"/>
    <a:srgbClr val="C72C00"/>
    <a:srgbClr val="C22F16"/>
    <a:srgbClr val="58585A"/>
    <a:srgbClr val="B1B3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9965" autoAdjust="0"/>
    <p:restoredTop sz="96252" autoAdjust="0"/>
  </p:normalViewPr>
  <p:slideViewPr>
    <p:cSldViewPr snapToGrid="0">
      <p:cViewPr varScale="1">
        <p:scale>
          <a:sx n="65" d="100"/>
          <a:sy n="65" d="100"/>
        </p:scale>
        <p:origin x="64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7" d="100"/>
          <a:sy n="8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677099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179313" y="0"/>
            <a:ext cx="2677099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21715B-B3F7-47F2-8C27-9EE38D994D09}" type="datetimeFigureOut">
              <a:rPr lang="cs-CZ" smtClean="0"/>
              <a:t>29.04.2020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DAFDEC-40E1-4404-84E6-3CF9D02A48A0}" type="slidenum">
              <a:rPr lang="cs-CZ" smtClean="0"/>
              <a:t>‹#›</a:t>
            </a:fld>
            <a:endParaRPr lang="cs-CZ"/>
          </a:p>
        </p:txBody>
      </p:sp>
      <p:pic>
        <p:nvPicPr>
          <p:cNvPr id="6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526" y="69192"/>
            <a:ext cx="1191361" cy="32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2799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B617EE-DD65-4964-B0F3-8927B1F2F5BB}" type="datetimeFigureOut">
              <a:rPr lang="cs-CZ" smtClean="0"/>
              <a:t>29.04.2020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4AC722-F57D-4588-B5EC-47A17C9DEDC2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8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39" y="630238"/>
            <a:ext cx="1191361" cy="32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94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AC722-F57D-4588-B5EC-47A17C9DEDC2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3231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08213" y="4737993"/>
            <a:ext cx="5823510" cy="61961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b="0"/>
            </a:lvl1pPr>
          </a:lstStyle>
          <a:p>
            <a:pPr algn="l">
              <a:lnSpc>
                <a:spcPts val="1400"/>
              </a:lnSpc>
            </a:pPr>
            <a:r>
              <a:rPr lang="cs-CZ" sz="1900" b="1" dirty="0" smtClean="0"/>
              <a:t>Mgr</a:t>
            </a:r>
            <a:r>
              <a:rPr lang="cs-CZ" sz="1900" b="1" dirty="0"/>
              <a:t>. Cydlina Radbuzová</a:t>
            </a:r>
            <a:endParaRPr lang="cs-CZ" sz="1900" dirty="0"/>
          </a:p>
          <a:p>
            <a:pPr algn="l">
              <a:lnSpc>
                <a:spcPts val="1400"/>
              </a:lnSpc>
            </a:pPr>
            <a:r>
              <a:rPr lang="cs-CZ" sz="1900" dirty="0"/>
              <a:t>12. ledna </a:t>
            </a:r>
            <a:r>
              <a:rPr lang="cs-CZ" sz="1900" dirty="0" smtClean="0"/>
              <a:t>2017</a:t>
            </a:r>
            <a:endParaRPr lang="cs-CZ" sz="1900" dirty="0"/>
          </a:p>
        </p:txBody>
      </p:sp>
      <p:cxnSp>
        <p:nvCxnSpPr>
          <p:cNvPr id="9" name="Straight Connector 17"/>
          <p:cNvCxnSpPr/>
          <p:nvPr userDrawn="1"/>
        </p:nvCxnSpPr>
        <p:spPr>
          <a:xfrm>
            <a:off x="1808213" y="4637741"/>
            <a:ext cx="2366682" cy="0"/>
          </a:xfrm>
          <a:prstGeom prst="line">
            <a:avLst/>
          </a:prstGeom>
          <a:ln w="38100">
            <a:solidFill>
              <a:srgbClr val="C72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7"/>
          <p:cNvSpPr/>
          <p:nvPr userDrawn="1"/>
        </p:nvSpPr>
        <p:spPr>
          <a:xfrm>
            <a:off x="1301570" y="2266054"/>
            <a:ext cx="262647" cy="262647"/>
          </a:xfrm>
          <a:prstGeom prst="rect">
            <a:avLst/>
          </a:prstGeom>
          <a:solidFill>
            <a:srgbClr val="B1B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1" name="Straight Connector 6"/>
          <p:cNvCxnSpPr/>
          <p:nvPr userDrawn="1"/>
        </p:nvCxnSpPr>
        <p:spPr>
          <a:xfrm>
            <a:off x="0" y="1332689"/>
            <a:ext cx="9144000" cy="0"/>
          </a:xfrm>
          <a:prstGeom prst="line">
            <a:avLst/>
          </a:prstGeom>
          <a:ln w="38100">
            <a:solidFill>
              <a:srgbClr val="C72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57950" y="365126"/>
            <a:ext cx="2256945" cy="606981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 hasCustomPrompt="1"/>
          </p:nvPr>
        </p:nvSpPr>
        <p:spPr>
          <a:xfrm>
            <a:off x="1808213" y="2135735"/>
            <a:ext cx="6737271" cy="1325563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cs-CZ" dirty="0" smtClean="0"/>
              <a:t>Nadpis o délce dvou, </a:t>
            </a:r>
            <a:r>
              <a:rPr lang="cs-CZ" dirty="0" err="1" smtClean="0"/>
              <a:t>výjímečně</a:t>
            </a:r>
            <a:r>
              <a:rPr lang="cs-CZ" dirty="0" smtClean="0"/>
              <a:t> tří řádků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907117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obrázek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61225" y="1350594"/>
            <a:ext cx="5347147" cy="4448344"/>
          </a:xfrm>
          <a:prstGeom prst="rect">
            <a:avLst/>
          </a:prstGeom>
        </p:spPr>
        <p:txBody>
          <a:bodyPr lIns="0"/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FontTx/>
              <a:buBlip>
                <a:blip r:embed="rId2"/>
              </a:buBlip>
              <a:defRPr lang="cs-CZ" sz="1600" b="1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69875" indent="-269875">
              <a:lnSpc>
                <a:spcPct val="100000"/>
              </a:lnSpc>
              <a:spcAft>
                <a:spcPts val="375"/>
              </a:spcAft>
              <a:buFontTx/>
              <a:buBlip>
                <a:blip r:embed="rId3"/>
              </a:buBlip>
              <a:defRPr lang="cs-CZ" sz="15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538163" indent="-271463">
              <a:lnSpc>
                <a:spcPct val="100000"/>
              </a:lnSpc>
              <a:spcAft>
                <a:spcPts val="375"/>
              </a:spcAft>
              <a:buSzPct val="100000"/>
              <a:buFontTx/>
              <a:buBlip>
                <a:blip r:embed="rId4"/>
              </a:buBlip>
              <a:defRPr lang="cs-CZ" sz="13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4pPr>
            <a:lvl5pPr marL="15430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5pPr>
          </a:lstStyle>
          <a:p>
            <a:pPr lvl="0"/>
            <a:r>
              <a:rPr lang="cs-CZ" sz="1600" b="1" dirty="0" smtClean="0">
                <a:latin typeface="+mn-lt"/>
              </a:rPr>
              <a:t>První úroveň</a:t>
            </a:r>
            <a:endParaRPr lang="cs-CZ" dirty="0" smtClean="0"/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793180"/>
            <a:ext cx="9144000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24749" y="292971"/>
            <a:ext cx="1191361" cy="320404"/>
          </a:xfrm>
          <a:prstGeom prst="rect">
            <a:avLst/>
          </a:prstGeom>
        </p:spPr>
      </p:pic>
      <p:sp>
        <p:nvSpPr>
          <p:cNvPr id="11" name="Zástupný symbol pro obrázek 10"/>
          <p:cNvSpPr>
            <a:spLocks noGrp="1"/>
          </p:cNvSpPr>
          <p:nvPr>
            <p:ph type="pic" sz="quarter" idx="11"/>
          </p:nvPr>
        </p:nvSpPr>
        <p:spPr>
          <a:xfrm>
            <a:off x="5952273" y="1399653"/>
            <a:ext cx="2763837" cy="4399285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8469" y="6288065"/>
            <a:ext cx="9144000" cy="0"/>
          </a:xfrm>
          <a:prstGeom prst="line">
            <a:avLst/>
          </a:prstGeom>
          <a:ln w="38100">
            <a:solidFill>
              <a:srgbClr val="DBDC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>
          <a:xfrm>
            <a:off x="461225" y="6458663"/>
            <a:ext cx="8164800" cy="244800"/>
          </a:xfrm>
          <a:prstGeom prst="rect">
            <a:avLst/>
          </a:prstGeom>
        </p:spPr>
        <p:txBody>
          <a:bodyPr/>
          <a:lstStyle/>
          <a:p>
            <a:r>
              <a:rPr lang="cs-CZ" sz="1000" smtClean="0">
                <a:solidFill>
                  <a:prstClr val="black"/>
                </a:solidFill>
              </a:rPr>
              <a:t>Mgr. Cydlina Radbuzová l 12. ledna 2017 Tento text se dá editovat jako zápatí. Dle verze programu najdete tuto funkci na kartě Vložení, část Text.</a:t>
            </a:r>
            <a:endParaRPr lang="cs-CZ" sz="10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19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61226" y="1507068"/>
            <a:ext cx="3831374" cy="4291870"/>
          </a:xfrm>
          <a:prstGeom prst="rect">
            <a:avLst/>
          </a:prstGeom>
        </p:spPr>
        <p:txBody>
          <a:bodyPr lIns="0"/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FontTx/>
              <a:buBlip>
                <a:blip r:embed="rId2"/>
              </a:buBlip>
              <a:defRPr lang="cs-CZ" sz="1600" b="1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69875" indent="-269875">
              <a:lnSpc>
                <a:spcPct val="100000"/>
              </a:lnSpc>
              <a:spcAft>
                <a:spcPts val="375"/>
              </a:spcAft>
              <a:buFontTx/>
              <a:buBlip>
                <a:blip r:embed="rId3"/>
              </a:buBlip>
              <a:defRPr lang="cs-CZ" sz="15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538163" indent="-268288">
              <a:lnSpc>
                <a:spcPct val="100000"/>
              </a:lnSpc>
              <a:spcAft>
                <a:spcPts val="375"/>
              </a:spcAft>
              <a:buSzPct val="100000"/>
              <a:buFontTx/>
              <a:buBlip>
                <a:blip r:embed="rId4"/>
              </a:buBlip>
              <a:defRPr lang="cs-CZ" sz="13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4pPr>
            <a:lvl5pPr marL="15430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5pPr>
          </a:lstStyle>
          <a:p>
            <a:pPr lvl="0"/>
            <a:r>
              <a:rPr lang="cs-CZ" sz="1600" b="1" dirty="0" smtClean="0">
                <a:latin typeface="+mn-lt"/>
              </a:rPr>
              <a:t>První úroveň</a:t>
            </a:r>
            <a:endParaRPr lang="cs-CZ" dirty="0" smtClean="0"/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793180"/>
            <a:ext cx="9144000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24749" y="292971"/>
            <a:ext cx="1191361" cy="320404"/>
          </a:xfrm>
          <a:prstGeom prst="rect">
            <a:avLst/>
          </a:prstGeom>
        </p:spPr>
      </p:pic>
      <p:sp>
        <p:nvSpPr>
          <p:cNvPr id="6" name="Zástupný symbol pro obsah 2"/>
          <p:cNvSpPr>
            <a:spLocks noGrp="1"/>
          </p:cNvSpPr>
          <p:nvPr>
            <p:ph idx="10" hasCustomPrompt="1"/>
          </p:nvPr>
        </p:nvSpPr>
        <p:spPr>
          <a:xfrm>
            <a:off x="4665133" y="1507068"/>
            <a:ext cx="3962411" cy="4291866"/>
          </a:xfrm>
          <a:prstGeom prst="rect">
            <a:avLst/>
          </a:prstGeom>
        </p:spPr>
        <p:txBody>
          <a:bodyPr lIns="0"/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FontTx/>
              <a:buBlip>
                <a:blip r:embed="rId2"/>
              </a:buBlip>
              <a:defRPr lang="cs-CZ" sz="1600" b="1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69875" indent="-269875">
              <a:lnSpc>
                <a:spcPct val="100000"/>
              </a:lnSpc>
              <a:spcAft>
                <a:spcPts val="375"/>
              </a:spcAft>
              <a:buFontTx/>
              <a:buBlip>
                <a:blip r:embed="rId3"/>
              </a:buBlip>
              <a:defRPr lang="cs-CZ" sz="15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538163" indent="-268288">
              <a:lnSpc>
                <a:spcPct val="100000"/>
              </a:lnSpc>
              <a:spcAft>
                <a:spcPts val="375"/>
              </a:spcAft>
              <a:buSzPct val="100000"/>
              <a:buFontTx/>
              <a:buBlip>
                <a:blip r:embed="rId4"/>
              </a:buBlip>
              <a:defRPr lang="cs-CZ" sz="13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4pPr>
            <a:lvl5pPr marL="15430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5pPr>
          </a:lstStyle>
          <a:p>
            <a:pPr lvl="0"/>
            <a:r>
              <a:rPr lang="cs-CZ" sz="1600" b="1" dirty="0" smtClean="0">
                <a:latin typeface="+mn-lt"/>
              </a:rPr>
              <a:t>První úroveň</a:t>
            </a:r>
            <a:endParaRPr lang="cs-CZ" dirty="0" smtClean="0"/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</p:txBody>
      </p:sp>
      <p:sp>
        <p:nvSpPr>
          <p:cNvPr id="10" name="Nadpis 1"/>
          <p:cNvSpPr>
            <a:spLocks noGrp="1"/>
          </p:cNvSpPr>
          <p:nvPr>
            <p:ph type="title" hasCustomPrompt="1"/>
          </p:nvPr>
        </p:nvSpPr>
        <p:spPr>
          <a:xfrm>
            <a:off x="461225" y="331259"/>
            <a:ext cx="6628688" cy="428054"/>
          </a:xfrm>
          <a:prstGeom prst="rect">
            <a:avLst/>
          </a:prstGeom>
        </p:spPr>
        <p:txBody>
          <a:bodyPr lIns="0"/>
          <a:lstStyle>
            <a:lvl1pPr>
              <a:defRPr sz="2400"/>
            </a:lvl1pPr>
          </a:lstStyle>
          <a:p>
            <a:r>
              <a:rPr lang="cs-CZ" dirty="0" smtClean="0"/>
              <a:t>Název podsekce</a:t>
            </a:r>
            <a:endParaRPr lang="cs-CZ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8469" y="6288065"/>
            <a:ext cx="9144000" cy="0"/>
          </a:xfrm>
          <a:prstGeom prst="line">
            <a:avLst/>
          </a:prstGeom>
          <a:ln w="38100">
            <a:solidFill>
              <a:srgbClr val="DBDC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zápatí 3"/>
          <p:cNvSpPr>
            <a:spLocks noGrp="1"/>
          </p:cNvSpPr>
          <p:nvPr>
            <p:ph type="ftr" sz="quarter" idx="12"/>
          </p:nvPr>
        </p:nvSpPr>
        <p:spPr>
          <a:xfrm>
            <a:off x="461225" y="6458663"/>
            <a:ext cx="8164800" cy="244800"/>
          </a:xfrm>
          <a:prstGeom prst="rect">
            <a:avLst/>
          </a:prstGeom>
        </p:spPr>
        <p:txBody>
          <a:bodyPr/>
          <a:lstStyle/>
          <a:p>
            <a:r>
              <a:rPr lang="cs-CZ" sz="1000" smtClean="0">
                <a:solidFill>
                  <a:prstClr val="black"/>
                </a:solidFill>
              </a:rPr>
              <a:t>Mgr. Cydlina Radbuzová l 12. ledna 2017 Tento text se dá editovat jako zápatí. Dle verze programu najdete tuto funkci na kartě Vložení, část Text.</a:t>
            </a:r>
            <a:endParaRPr lang="cs-CZ" sz="10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747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61226" y="1905002"/>
            <a:ext cx="3831374" cy="4291870"/>
          </a:xfrm>
          <a:prstGeom prst="rect">
            <a:avLst/>
          </a:prstGeom>
        </p:spPr>
        <p:txBody>
          <a:bodyPr lIns="0"/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FontTx/>
              <a:buBlip>
                <a:blip r:embed="rId2"/>
              </a:buBlip>
              <a:defRPr lang="cs-CZ" sz="1600" b="1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69875" indent="-269875">
              <a:lnSpc>
                <a:spcPct val="100000"/>
              </a:lnSpc>
              <a:spcAft>
                <a:spcPts val="375"/>
              </a:spcAft>
              <a:buFontTx/>
              <a:buBlip>
                <a:blip r:embed="rId3"/>
              </a:buBlip>
              <a:defRPr lang="cs-CZ" sz="15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538163" indent="-271463">
              <a:lnSpc>
                <a:spcPct val="100000"/>
              </a:lnSpc>
              <a:spcAft>
                <a:spcPts val="375"/>
              </a:spcAft>
              <a:buSzPct val="100000"/>
              <a:buFontTx/>
              <a:buBlip>
                <a:blip r:embed="rId4"/>
              </a:buBlip>
              <a:tabLst/>
              <a:defRPr lang="cs-CZ" sz="13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4pPr>
            <a:lvl5pPr marL="15430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5pPr>
          </a:lstStyle>
          <a:p>
            <a:pPr lvl="0"/>
            <a:r>
              <a:rPr lang="cs-CZ" sz="1600" b="1" dirty="0" smtClean="0">
                <a:latin typeface="+mn-lt"/>
              </a:rPr>
              <a:t>První úroveň</a:t>
            </a:r>
            <a:endParaRPr lang="cs-CZ" dirty="0" smtClean="0"/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793180"/>
            <a:ext cx="9144000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24749" y="292971"/>
            <a:ext cx="1191361" cy="320404"/>
          </a:xfrm>
          <a:prstGeom prst="rect">
            <a:avLst/>
          </a:prstGeom>
        </p:spPr>
      </p:pic>
      <p:sp>
        <p:nvSpPr>
          <p:cNvPr id="6" name="Zástupný symbol pro obsah 2"/>
          <p:cNvSpPr>
            <a:spLocks noGrp="1"/>
          </p:cNvSpPr>
          <p:nvPr>
            <p:ph idx="10" hasCustomPrompt="1"/>
          </p:nvPr>
        </p:nvSpPr>
        <p:spPr>
          <a:xfrm>
            <a:off x="4665133" y="1905002"/>
            <a:ext cx="3962411" cy="4291866"/>
          </a:xfrm>
          <a:prstGeom prst="rect">
            <a:avLst/>
          </a:prstGeom>
        </p:spPr>
        <p:txBody>
          <a:bodyPr lIns="0"/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FontTx/>
              <a:buBlip>
                <a:blip r:embed="rId2"/>
              </a:buBlip>
              <a:defRPr lang="cs-CZ" sz="1600" b="1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69875" indent="-269875">
              <a:lnSpc>
                <a:spcPct val="100000"/>
              </a:lnSpc>
              <a:spcAft>
                <a:spcPts val="375"/>
              </a:spcAft>
              <a:buFontTx/>
              <a:buBlip>
                <a:blip r:embed="rId3"/>
              </a:buBlip>
              <a:defRPr lang="cs-CZ" sz="15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538163" indent="-271463">
              <a:lnSpc>
                <a:spcPct val="100000"/>
              </a:lnSpc>
              <a:spcAft>
                <a:spcPts val="375"/>
              </a:spcAft>
              <a:buSzPct val="100000"/>
              <a:buFontTx/>
              <a:buBlip>
                <a:blip r:embed="rId4"/>
              </a:buBlip>
              <a:defRPr lang="cs-CZ" sz="13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4pPr>
            <a:lvl5pPr marL="15430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5pPr>
          </a:lstStyle>
          <a:p>
            <a:pPr lvl="0"/>
            <a:r>
              <a:rPr lang="cs-CZ" sz="1600" b="1" dirty="0" smtClean="0">
                <a:latin typeface="+mn-lt"/>
              </a:rPr>
              <a:t>První úroveň</a:t>
            </a:r>
            <a:endParaRPr lang="cs-CZ" dirty="0" smtClean="0"/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</p:txBody>
      </p:sp>
      <p:sp>
        <p:nvSpPr>
          <p:cNvPr id="10" name="Nadpis 1"/>
          <p:cNvSpPr>
            <a:spLocks noGrp="1"/>
          </p:cNvSpPr>
          <p:nvPr>
            <p:ph type="title" hasCustomPrompt="1"/>
          </p:nvPr>
        </p:nvSpPr>
        <p:spPr>
          <a:xfrm>
            <a:off x="461225" y="944224"/>
            <a:ext cx="6615435" cy="428054"/>
          </a:xfrm>
          <a:prstGeom prst="rect">
            <a:avLst/>
          </a:prstGeom>
        </p:spPr>
        <p:txBody>
          <a:bodyPr lIns="0"/>
          <a:lstStyle>
            <a:lvl1pPr>
              <a:defRPr sz="2400"/>
            </a:lvl1pPr>
          </a:lstStyle>
          <a:p>
            <a:r>
              <a:rPr lang="cs-CZ" dirty="0" smtClean="0"/>
              <a:t>Název podsekce</a:t>
            </a:r>
            <a:endParaRPr lang="cs-CZ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8469" y="6288065"/>
            <a:ext cx="9144000" cy="0"/>
          </a:xfrm>
          <a:prstGeom prst="line">
            <a:avLst/>
          </a:prstGeom>
          <a:ln w="38100">
            <a:solidFill>
              <a:srgbClr val="DBDC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ástupný symbol pro zápatí 3"/>
          <p:cNvSpPr>
            <a:spLocks noGrp="1"/>
          </p:cNvSpPr>
          <p:nvPr>
            <p:ph type="ftr" sz="quarter" idx="12"/>
          </p:nvPr>
        </p:nvSpPr>
        <p:spPr>
          <a:xfrm>
            <a:off x="461225" y="6458663"/>
            <a:ext cx="8164800" cy="244800"/>
          </a:xfrm>
          <a:prstGeom prst="rect">
            <a:avLst/>
          </a:prstGeom>
        </p:spPr>
        <p:txBody>
          <a:bodyPr/>
          <a:lstStyle/>
          <a:p>
            <a:r>
              <a:rPr lang="cs-CZ" sz="1000" smtClean="0">
                <a:solidFill>
                  <a:prstClr val="black"/>
                </a:solidFill>
              </a:rPr>
              <a:t>Mgr. Cydlina Radbuzová l 12. ledna 2017 Tento text se dá editovat jako zápatí. Dle verze programu najdete tuto funkci na kartě Vložení, část Text.</a:t>
            </a:r>
            <a:endParaRPr lang="cs-CZ" sz="10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179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793180"/>
            <a:ext cx="9144000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24749" y="292971"/>
            <a:ext cx="1191361" cy="320404"/>
          </a:xfrm>
          <a:prstGeom prst="rect">
            <a:avLst/>
          </a:prstGeom>
        </p:spPr>
      </p:pic>
      <p:sp>
        <p:nvSpPr>
          <p:cNvPr id="10" name="Nadpis 1"/>
          <p:cNvSpPr>
            <a:spLocks noGrp="1"/>
          </p:cNvSpPr>
          <p:nvPr>
            <p:ph type="title" hasCustomPrompt="1"/>
          </p:nvPr>
        </p:nvSpPr>
        <p:spPr>
          <a:xfrm>
            <a:off x="461225" y="331259"/>
            <a:ext cx="6641939" cy="428054"/>
          </a:xfrm>
          <a:prstGeom prst="rect">
            <a:avLst/>
          </a:prstGeom>
        </p:spPr>
        <p:txBody>
          <a:bodyPr lIns="0"/>
          <a:lstStyle>
            <a:lvl1pPr>
              <a:defRPr sz="2400"/>
            </a:lvl1pPr>
          </a:lstStyle>
          <a:p>
            <a:r>
              <a:rPr lang="cs-CZ" dirty="0" smtClean="0"/>
              <a:t>Název podsekce</a:t>
            </a:r>
            <a:endParaRPr lang="cs-CZ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8469" y="6288065"/>
            <a:ext cx="9144000" cy="0"/>
          </a:xfrm>
          <a:prstGeom prst="line">
            <a:avLst/>
          </a:prstGeom>
          <a:ln w="38100">
            <a:solidFill>
              <a:srgbClr val="DBDC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ástupný symbol pro zápatí 3"/>
          <p:cNvSpPr>
            <a:spLocks noGrp="1"/>
          </p:cNvSpPr>
          <p:nvPr>
            <p:ph type="ftr" sz="quarter" idx="12"/>
          </p:nvPr>
        </p:nvSpPr>
        <p:spPr>
          <a:xfrm>
            <a:off x="461225" y="6458663"/>
            <a:ext cx="8164800" cy="244800"/>
          </a:xfrm>
          <a:prstGeom prst="rect">
            <a:avLst/>
          </a:prstGeom>
        </p:spPr>
        <p:txBody>
          <a:bodyPr/>
          <a:lstStyle/>
          <a:p>
            <a:r>
              <a:rPr lang="cs-CZ" sz="1000" smtClean="0">
                <a:solidFill>
                  <a:prstClr val="black"/>
                </a:solidFill>
              </a:rPr>
              <a:t>Mgr. Cydlina Radbuzová l 12. ledna 2017 Tento text se dá editovat jako zápatí. Dle verze programu najdete tuto funkci na kartě Vložení, část Text.</a:t>
            </a:r>
            <a:endParaRPr lang="cs-CZ" sz="10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432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na celou šířk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793180"/>
            <a:ext cx="9144000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24749" y="292971"/>
            <a:ext cx="1191361" cy="320404"/>
          </a:xfrm>
          <a:prstGeom prst="rect">
            <a:avLst/>
          </a:prstGeom>
        </p:spPr>
      </p:pic>
      <p:sp>
        <p:nvSpPr>
          <p:cNvPr id="10" name="Nadpis 1"/>
          <p:cNvSpPr>
            <a:spLocks noGrp="1"/>
          </p:cNvSpPr>
          <p:nvPr>
            <p:ph type="title" hasCustomPrompt="1"/>
          </p:nvPr>
        </p:nvSpPr>
        <p:spPr>
          <a:xfrm>
            <a:off x="461225" y="331259"/>
            <a:ext cx="6615435" cy="428054"/>
          </a:xfrm>
          <a:prstGeom prst="rect">
            <a:avLst/>
          </a:prstGeom>
        </p:spPr>
        <p:txBody>
          <a:bodyPr lIns="0" rIns="0"/>
          <a:lstStyle>
            <a:lvl1pPr>
              <a:defRPr sz="2400"/>
            </a:lvl1pPr>
          </a:lstStyle>
          <a:p>
            <a:r>
              <a:rPr lang="cs-CZ" dirty="0" smtClean="0"/>
              <a:t>Název podsekce</a:t>
            </a:r>
            <a:endParaRPr lang="cs-CZ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8469" y="6288065"/>
            <a:ext cx="9144000" cy="0"/>
          </a:xfrm>
          <a:prstGeom prst="line">
            <a:avLst/>
          </a:prstGeom>
          <a:ln w="38100">
            <a:solidFill>
              <a:srgbClr val="DBDC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61225" y="1350594"/>
            <a:ext cx="8254885" cy="4448344"/>
          </a:xfrm>
          <a:prstGeom prst="rect">
            <a:avLst/>
          </a:prstGeom>
        </p:spPr>
        <p:txBody>
          <a:bodyPr lIns="0" rIns="0"/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FontTx/>
              <a:buBlip>
                <a:blip r:embed="rId3"/>
              </a:buBlip>
              <a:defRPr lang="cs-CZ" sz="1600" b="1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69875" indent="-269875">
              <a:lnSpc>
                <a:spcPct val="100000"/>
              </a:lnSpc>
              <a:spcAft>
                <a:spcPts val="375"/>
              </a:spcAft>
              <a:buFontTx/>
              <a:buBlip>
                <a:blip r:embed="rId4"/>
              </a:buBlip>
              <a:defRPr lang="cs-CZ" sz="15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538163" indent="-266700">
              <a:lnSpc>
                <a:spcPct val="100000"/>
              </a:lnSpc>
              <a:spcAft>
                <a:spcPts val="375"/>
              </a:spcAft>
              <a:buSzPct val="100000"/>
              <a:buFontTx/>
              <a:buBlip>
                <a:blip r:embed="rId5"/>
              </a:buBlip>
              <a:defRPr lang="cs-CZ" sz="13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4pPr>
            <a:lvl5pPr marL="15430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5pPr>
          </a:lstStyle>
          <a:p>
            <a:pPr lvl="0"/>
            <a:r>
              <a:rPr lang="cs-CZ" sz="1600" b="1" dirty="0" smtClean="0">
                <a:latin typeface="+mn-lt"/>
              </a:rPr>
              <a:t>První úroveň</a:t>
            </a:r>
            <a:endParaRPr lang="cs-CZ" dirty="0" smtClean="0"/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</p:txBody>
      </p:sp>
      <p:sp>
        <p:nvSpPr>
          <p:cNvPr id="11" name="Zástupný symbol pro zápatí 3"/>
          <p:cNvSpPr>
            <a:spLocks noGrp="1"/>
          </p:cNvSpPr>
          <p:nvPr>
            <p:ph type="ftr" sz="quarter" idx="12"/>
          </p:nvPr>
        </p:nvSpPr>
        <p:spPr>
          <a:xfrm>
            <a:off x="461225" y="6458663"/>
            <a:ext cx="8164800" cy="244800"/>
          </a:xfrm>
          <a:prstGeom prst="rect">
            <a:avLst/>
          </a:prstGeom>
        </p:spPr>
        <p:txBody>
          <a:bodyPr/>
          <a:lstStyle/>
          <a:p>
            <a:r>
              <a:rPr lang="cs-CZ" sz="1000" smtClean="0">
                <a:solidFill>
                  <a:prstClr val="black"/>
                </a:solidFill>
              </a:rPr>
              <a:t>Mgr. Cydlina Radbuzová l 12. ledna 2017 Tento text se dá editovat jako zápatí. Dle verze programu najdete tuto funkci na kartě Vložení, část Text.</a:t>
            </a:r>
            <a:endParaRPr lang="cs-CZ" sz="10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287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na celou šířk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793180"/>
            <a:ext cx="9144000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24749" y="292971"/>
            <a:ext cx="1191361" cy="320404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-8469" y="6288065"/>
            <a:ext cx="9144000" cy="0"/>
          </a:xfrm>
          <a:prstGeom prst="line">
            <a:avLst/>
          </a:prstGeom>
          <a:ln w="38100">
            <a:solidFill>
              <a:srgbClr val="DBDC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61225" y="1642534"/>
            <a:ext cx="8254885" cy="4156404"/>
          </a:xfrm>
          <a:prstGeom prst="rect">
            <a:avLst/>
          </a:prstGeom>
        </p:spPr>
        <p:txBody>
          <a:bodyPr lIns="0"/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FontTx/>
              <a:buBlip>
                <a:blip r:embed="rId3"/>
              </a:buBlip>
              <a:defRPr lang="cs-CZ" sz="1600" b="1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69875" indent="-269875">
              <a:lnSpc>
                <a:spcPct val="100000"/>
              </a:lnSpc>
              <a:spcAft>
                <a:spcPts val="375"/>
              </a:spcAft>
              <a:buFontTx/>
              <a:buBlip>
                <a:blip r:embed="rId4"/>
              </a:buBlip>
              <a:defRPr lang="cs-CZ" sz="15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538163" indent="-271463">
              <a:lnSpc>
                <a:spcPct val="100000"/>
              </a:lnSpc>
              <a:spcAft>
                <a:spcPts val="375"/>
              </a:spcAft>
              <a:buSzPct val="100000"/>
              <a:buFontTx/>
              <a:buBlip>
                <a:blip r:embed="rId5"/>
              </a:buBlip>
              <a:defRPr lang="cs-CZ" sz="13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4pPr>
            <a:lvl5pPr marL="15430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5pPr>
          </a:lstStyle>
          <a:p>
            <a:pPr lvl="0"/>
            <a:r>
              <a:rPr lang="cs-CZ" sz="1600" b="1" dirty="0" smtClean="0">
                <a:latin typeface="+mn-lt"/>
              </a:rPr>
              <a:t>První úroveň</a:t>
            </a:r>
            <a:endParaRPr lang="cs-CZ" dirty="0" smtClean="0"/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</p:txBody>
      </p:sp>
      <p:sp>
        <p:nvSpPr>
          <p:cNvPr id="11" name="Nadpis 1"/>
          <p:cNvSpPr>
            <a:spLocks noGrp="1"/>
          </p:cNvSpPr>
          <p:nvPr>
            <p:ph type="title" hasCustomPrompt="1"/>
          </p:nvPr>
        </p:nvSpPr>
        <p:spPr>
          <a:xfrm>
            <a:off x="461225" y="944224"/>
            <a:ext cx="6641939" cy="428054"/>
          </a:xfrm>
          <a:prstGeom prst="rect">
            <a:avLst/>
          </a:prstGeom>
        </p:spPr>
        <p:txBody>
          <a:bodyPr lIns="0"/>
          <a:lstStyle>
            <a:lvl1pPr>
              <a:defRPr sz="2400"/>
            </a:lvl1pPr>
          </a:lstStyle>
          <a:p>
            <a:r>
              <a:rPr lang="cs-CZ" dirty="0" smtClean="0"/>
              <a:t>Název podsekce</a:t>
            </a:r>
            <a:endParaRPr lang="cs-CZ" dirty="0"/>
          </a:p>
        </p:txBody>
      </p:sp>
      <p:sp>
        <p:nvSpPr>
          <p:cNvPr id="10" name="Zástupný symbol pro zápatí 3"/>
          <p:cNvSpPr>
            <a:spLocks noGrp="1"/>
          </p:cNvSpPr>
          <p:nvPr>
            <p:ph type="ftr" sz="quarter" idx="12"/>
          </p:nvPr>
        </p:nvSpPr>
        <p:spPr>
          <a:xfrm>
            <a:off x="461225" y="6458663"/>
            <a:ext cx="8164800" cy="244800"/>
          </a:xfrm>
          <a:prstGeom prst="rect">
            <a:avLst/>
          </a:prstGeom>
        </p:spPr>
        <p:txBody>
          <a:bodyPr/>
          <a:lstStyle/>
          <a:p>
            <a:r>
              <a:rPr lang="cs-CZ" sz="1000" smtClean="0">
                <a:solidFill>
                  <a:prstClr val="black"/>
                </a:solidFill>
              </a:rPr>
              <a:t>Mgr. Cydlina Radbuzová l 12. ledna 2017 Tento text se dá editovat jako zápatí. Dle verze programu najdete tuto funkci na kartě Vložení, část Text.</a:t>
            </a:r>
            <a:endParaRPr lang="cs-CZ" sz="10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309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793180"/>
            <a:ext cx="9144000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24749" y="292971"/>
            <a:ext cx="1191361" cy="320404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405468" y="3849646"/>
            <a:ext cx="3191933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1405468" y="5578820"/>
            <a:ext cx="3695326" cy="3408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b="0">
                <a:latin typeface="+mn-lt"/>
              </a:defRPr>
            </a:lvl1pPr>
          </a:lstStyle>
          <a:p>
            <a:pPr algn="l">
              <a:lnSpc>
                <a:spcPts val="1400"/>
              </a:lnSpc>
            </a:pPr>
            <a:r>
              <a:rPr lang="pt-BR" sz="1400" dirty="0"/>
              <a:t>Autoři fotografií: Alois Benda, Cyril Douda</a:t>
            </a:r>
            <a:endParaRPr lang="cs-CZ" sz="1400" dirty="0"/>
          </a:p>
        </p:txBody>
      </p:sp>
      <p:sp>
        <p:nvSpPr>
          <p:cNvPr id="10" name="Zástupný symbol pro text 3"/>
          <p:cNvSpPr>
            <a:spLocks noGrp="1"/>
          </p:cNvSpPr>
          <p:nvPr>
            <p:ph type="body" sz="quarter" idx="12" hasCustomPrompt="1"/>
          </p:nvPr>
        </p:nvSpPr>
        <p:spPr>
          <a:xfrm>
            <a:off x="1405468" y="4039588"/>
            <a:ext cx="4711700" cy="2760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Jméno autora prezentace</a:t>
            </a:r>
          </a:p>
          <a:p>
            <a:pPr lvl="0"/>
            <a:endParaRPr lang="cs-CZ" dirty="0"/>
          </a:p>
        </p:txBody>
      </p:sp>
      <p:sp>
        <p:nvSpPr>
          <p:cNvPr id="11" name="Zástupný symbol pro text 3"/>
          <p:cNvSpPr>
            <a:spLocks noGrp="1"/>
          </p:cNvSpPr>
          <p:nvPr>
            <p:ph type="body" sz="quarter" idx="13" hasCustomPrompt="1"/>
          </p:nvPr>
        </p:nvSpPr>
        <p:spPr>
          <a:xfrm>
            <a:off x="1405468" y="4367536"/>
            <a:ext cx="4711700" cy="121128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cs-CZ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Název pracoviště a odkaz na www.npu.cz</a:t>
            </a:r>
          </a:p>
        </p:txBody>
      </p:sp>
      <p:sp>
        <p:nvSpPr>
          <p:cNvPr id="15" name="Rectangle 23"/>
          <p:cNvSpPr/>
          <p:nvPr userDrawn="1"/>
        </p:nvSpPr>
        <p:spPr>
          <a:xfrm>
            <a:off x="1064643" y="4105275"/>
            <a:ext cx="130744" cy="141539"/>
          </a:xfrm>
          <a:prstGeom prst="rect">
            <a:avLst/>
          </a:prstGeom>
          <a:solidFill>
            <a:srgbClr val="B1B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3336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5388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102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marL="0" algn="l" defTabSz="685800" rtl="0" eaLnBrk="1" latinLnBrk="0" hangingPunct="1">
        <a:lnSpc>
          <a:spcPct val="90000"/>
        </a:lnSpc>
        <a:spcBef>
          <a:spcPct val="0"/>
        </a:spcBef>
        <a:buNone/>
        <a:defRPr lang="cs-CZ" sz="3500" b="1" kern="1200" dirty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lang="cs-CZ" sz="1600" b="1" kern="1200" dirty="0" smtClean="0">
          <a:solidFill>
            <a:schemeClr val="tx1"/>
          </a:solidFill>
          <a:latin typeface="+mn-lt"/>
          <a:ea typeface="+mj-ea"/>
          <a:cs typeface="+mj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cs-CZ" sz="1600" b="1" kern="1200" dirty="0" smtClean="0">
          <a:solidFill>
            <a:schemeClr val="tx1"/>
          </a:solidFill>
          <a:latin typeface="+mn-lt"/>
          <a:ea typeface="+mj-ea"/>
          <a:cs typeface="+mj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cs-CZ" sz="1600" b="1" kern="1200" dirty="0" smtClean="0">
          <a:solidFill>
            <a:schemeClr val="tx1"/>
          </a:solidFill>
          <a:latin typeface="+mn-lt"/>
          <a:ea typeface="+mj-ea"/>
          <a:cs typeface="+mj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cs-CZ" sz="1600" b="1" kern="1200" dirty="0" smtClean="0">
          <a:solidFill>
            <a:schemeClr val="tx1"/>
          </a:solidFill>
          <a:latin typeface="+mn-lt"/>
          <a:ea typeface="+mj-ea"/>
          <a:cs typeface="+mj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cs-CZ" sz="1600" b="1" kern="1200" dirty="0">
          <a:solidFill>
            <a:schemeClr val="tx1"/>
          </a:solidFill>
          <a:latin typeface="+mn-lt"/>
          <a:ea typeface="+mj-ea"/>
          <a:cs typeface="+mj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Martina Indrová</a:t>
            </a:r>
            <a:endParaRPr lang="cs-CZ" dirty="0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Příběh pražské Invalidovny</a:t>
            </a:r>
            <a:br>
              <a:rPr lang="cs-CZ" dirty="0" smtClean="0"/>
            </a:br>
            <a:r>
              <a:rPr lang="cs-CZ" dirty="0" smtClean="0"/>
              <a:t>2. část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836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64" y="1079114"/>
            <a:ext cx="3760137" cy="490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575" y="1161536"/>
            <a:ext cx="3370306" cy="477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0663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03" y="1516080"/>
            <a:ext cx="9020897" cy="3945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0391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33" y="983413"/>
            <a:ext cx="7724951" cy="514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4258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55" y="888522"/>
            <a:ext cx="7979433" cy="5319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180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z="1000" smtClean="0">
                <a:solidFill>
                  <a:prstClr val="black"/>
                </a:solidFill>
              </a:rPr>
              <a:t>Mgr. Cydlina Radbuzová l 12. ledna 2017 Tento text se dá editovat jako zápatí. Dle verze programu najdete tuto funkci na kartě Vložení, část Text.</a:t>
            </a:r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27" y="931654"/>
            <a:ext cx="8591908" cy="572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9904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51" y="854017"/>
            <a:ext cx="7996686" cy="53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6841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44034" name="Picture 2" descr="D:\Invalidovna 9_18\IMG_02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28" y="905310"/>
            <a:ext cx="7974294" cy="531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561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05" y="1113663"/>
            <a:ext cx="6936607" cy="5040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0388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9218" name="Picture 2" descr="C:\Users\Martina Indrová\Desktop\SNMSPGY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177" y="1159045"/>
            <a:ext cx="6436867" cy="482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773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10242" name="Picture 2" descr="C:\Users\Martina Indrová\Desktop\IRR8OSX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03" y="1085978"/>
            <a:ext cx="7240640" cy="499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583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37" y="938801"/>
            <a:ext cx="8050662" cy="5367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0948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17" y="1220978"/>
            <a:ext cx="8274550" cy="468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6723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11266" name="Picture 2" descr="C:\Users\Martina Indrová\Desktop\6CXVDL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99" y="962325"/>
            <a:ext cx="3382736" cy="253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547" y="992101"/>
            <a:ext cx="3220351" cy="2504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09" y="3692971"/>
            <a:ext cx="3906451" cy="3029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497" y="3842281"/>
            <a:ext cx="3519367" cy="273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910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Shape 2"/>
          <p:cNvSpPr txBox="1"/>
          <p:nvPr/>
        </p:nvSpPr>
        <p:spPr>
          <a:xfrm>
            <a:off x="461160" y="941696"/>
            <a:ext cx="7602840" cy="828693"/>
          </a:xfrm>
          <a:prstGeom prst="rect">
            <a:avLst/>
          </a:prstGeom>
          <a:noFill/>
          <a:ln>
            <a:noFill/>
          </a:ln>
        </p:spPr>
        <p:txBody>
          <a:bodyPr lIns="0" tIns="45000" rIns="90000" bIns="45000"/>
          <a:lstStyle/>
          <a:p>
            <a:pPr>
              <a:buSzPct val="45000"/>
              <a:buFont typeface="StarSymbol"/>
              <a:buChar char=""/>
            </a:pPr>
            <a:endParaRPr dirty="0"/>
          </a:p>
        </p:txBody>
      </p:sp>
      <p:sp>
        <p:nvSpPr>
          <p:cNvPr id="3" name="TextovéPole 2"/>
          <p:cNvSpPr txBox="1"/>
          <p:nvPr/>
        </p:nvSpPr>
        <p:spPr>
          <a:xfrm>
            <a:off x="0" y="6399706"/>
            <a:ext cx="9689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smtClean="0"/>
              <a:t>                                 Obyvatelé Invalidovny slaví výroční den úmrtí zakladatele nadace Petra </a:t>
            </a:r>
            <a:r>
              <a:rPr lang="cs-CZ" sz="1000" b="1" dirty="0" err="1" smtClean="0"/>
              <a:t>Strozziho</a:t>
            </a:r>
            <a:r>
              <a:rPr lang="cs-CZ" sz="1000" b="1" dirty="0" smtClean="0"/>
              <a:t> – 6. června</a:t>
            </a:r>
            <a:endParaRPr lang="cs-CZ" sz="10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39" y="837361"/>
            <a:ext cx="7274257" cy="535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98530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Shape 2"/>
          <p:cNvSpPr txBox="1"/>
          <p:nvPr/>
        </p:nvSpPr>
        <p:spPr>
          <a:xfrm>
            <a:off x="461160" y="941696"/>
            <a:ext cx="7602840" cy="828693"/>
          </a:xfrm>
          <a:prstGeom prst="rect">
            <a:avLst/>
          </a:prstGeom>
          <a:noFill/>
          <a:ln>
            <a:noFill/>
          </a:ln>
        </p:spPr>
        <p:txBody>
          <a:bodyPr lIns="0" tIns="45000" rIns="90000" bIns="45000"/>
          <a:lstStyle/>
          <a:p>
            <a:pPr>
              <a:buSzPct val="45000"/>
              <a:buFont typeface="StarSymbol"/>
              <a:buChar char=""/>
            </a:pPr>
            <a:endParaRPr dirty="0"/>
          </a:p>
        </p:txBody>
      </p:sp>
      <p:sp>
        <p:nvSpPr>
          <p:cNvPr id="3" name="TextovéPole 2"/>
          <p:cNvSpPr txBox="1"/>
          <p:nvPr/>
        </p:nvSpPr>
        <p:spPr>
          <a:xfrm>
            <a:off x="4262580" y="6345115"/>
            <a:ext cx="47449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/>
              <a:t>Invalidovna v Hořicích z let 1930 – 1935 podle projektu ing. Václava Velvarského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580" y="3236948"/>
            <a:ext cx="4817659" cy="310816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1696"/>
            <a:ext cx="4612943" cy="295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1852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z="1000" dirty="0" smtClean="0">
                <a:solidFill>
                  <a:prstClr val="black"/>
                </a:solidFill>
              </a:rPr>
              <a:t>	1930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07" y="1257456"/>
            <a:ext cx="7011296" cy="4846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90827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33" y="1109173"/>
            <a:ext cx="6904046" cy="4772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50128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z="1000" dirty="0" smtClean="0">
                <a:solidFill>
                  <a:prstClr val="black"/>
                </a:solidFill>
              </a:rPr>
              <a:t>	1942</a:t>
            </a:r>
          </a:p>
        </p:txBody>
      </p:sp>
      <p:pic>
        <p:nvPicPr>
          <p:cNvPr id="12290" name="Picture 2" descr="C:\Users\Martina Indrová\Desktop\W5JN2QJ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149" y="1036251"/>
            <a:ext cx="6774462" cy="511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6494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dnadpis 5"/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 smtClean="0"/>
              <a:t>Martina Indrová</a:t>
            </a:r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1414732" y="2493034"/>
            <a:ext cx="3217653" cy="415498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cs-CZ" sz="2400" b="1" dirty="0" smtClean="0"/>
              <a:t>Děkuji za pozornost </a:t>
            </a:r>
            <a:r>
              <a:rPr lang="cs-CZ" sz="2400" b="1" dirty="0" smtClean="0">
                <a:sym typeface="Wingdings"/>
              </a:rPr>
              <a:t>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77734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02" y="1007812"/>
            <a:ext cx="7778931" cy="518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608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28674" name="Picture 2" descr="C:\Users\Martina Indrová\Desktop\RWIWO1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96" y="1186749"/>
            <a:ext cx="8331396" cy="468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43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33" y="947428"/>
            <a:ext cx="7869508" cy="52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9953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47106" name="Picture 2" descr="C:\Users\Martina Indrová\Desktop\E8SLP1Y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278" y="966345"/>
            <a:ext cx="5073392" cy="507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944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Shape 2"/>
          <p:cNvSpPr txBox="1"/>
          <p:nvPr/>
        </p:nvSpPr>
        <p:spPr>
          <a:xfrm>
            <a:off x="461160" y="941696"/>
            <a:ext cx="7602840" cy="828693"/>
          </a:xfrm>
          <a:prstGeom prst="rect">
            <a:avLst/>
          </a:prstGeom>
          <a:noFill/>
          <a:ln>
            <a:noFill/>
          </a:ln>
        </p:spPr>
        <p:txBody>
          <a:bodyPr lIns="0" tIns="45000" rIns="90000" bIns="45000"/>
          <a:lstStyle/>
          <a:p>
            <a:pPr>
              <a:buSzPct val="45000"/>
              <a:buFont typeface="StarSymbol"/>
              <a:buChar char=""/>
            </a:pPr>
            <a:endParaRPr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8" y="837377"/>
            <a:ext cx="8475259" cy="602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1594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49154" name="Picture 2" descr="C:\Users\Martina Indrová\Desktop\03T031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94" y="1371600"/>
            <a:ext cx="4038443" cy="421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5" name="Picture 3" descr="C:\Users\Martina Indrová\Desktop\1MJR3J3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895" y="1371600"/>
            <a:ext cx="3902729" cy="418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434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48130" name="Picture 2" descr="C:\Users\Martina Indrová\Desktop\9RR9SNE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061" y="774699"/>
            <a:ext cx="4817693" cy="578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261590"/>
      </p:ext>
    </p:extLst>
  </p:cSld>
  <p:clrMapOvr>
    <a:masterClrMapping/>
  </p:clrMapOvr>
</p:sld>
</file>

<file path=ppt/theme/theme1.xml><?xml version="1.0" encoding="utf-8"?>
<a:theme xmlns:a="http://schemas.openxmlformats.org/drawingml/2006/main" name="Svět renesančního kavalíra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lastní 1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tlCol="0">
        <a:spAutoFit/>
      </a:bodyPr>
      <a:lstStyle>
        <a:defPPr>
          <a:defRPr sz="3500" b="1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NPU_sablona prezentace_v1.potx" id="{3975CE6D-B640-4919-9671-46B4B0520C45}" vid="{B8A9AD8B-383E-475E-9EC9-8E17F167BCB7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Svět renesančního kavalíra</Template>
  <TotalTime>467</TotalTime>
  <Words>71</Words>
  <Application>Microsoft Office PowerPoint</Application>
  <PresentationFormat>Předvádění na obrazovce (4:3)</PresentationFormat>
  <Paragraphs>10</Paragraphs>
  <Slides>27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StarSymbol</vt:lpstr>
      <vt:lpstr>Wingdings</vt:lpstr>
      <vt:lpstr>Svět renesančního kavalíra</vt:lpstr>
      <vt:lpstr>Příběh pražské Invalidovny 2. část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Manager>Národní památkový ústav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Svět renesančního kavalíra</dc:title>
  <dc:creator>Martina Indrová</dc:creator>
  <cp:lastModifiedBy>Dykastová</cp:lastModifiedBy>
  <cp:revision>46</cp:revision>
  <dcterms:created xsi:type="dcterms:W3CDTF">2017-09-14T07:38:55Z</dcterms:created>
  <dcterms:modified xsi:type="dcterms:W3CDTF">2020-04-29T12:34:10Z</dcterms:modified>
</cp:coreProperties>
</file>