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80" r:id="rId5"/>
    <p:sldId id="281" r:id="rId6"/>
    <p:sldId id="284" r:id="rId7"/>
    <p:sldId id="293" r:id="rId8"/>
    <p:sldId id="282" r:id="rId9"/>
    <p:sldId id="285" r:id="rId10"/>
    <p:sldId id="286" r:id="rId11"/>
    <p:sldId id="298" r:id="rId12"/>
    <p:sldId id="299" r:id="rId13"/>
    <p:sldId id="300" r:id="rId14"/>
    <p:sldId id="301" r:id="rId15"/>
    <p:sldId id="292" r:id="rId16"/>
    <p:sldId id="294" r:id="rId17"/>
    <p:sldId id="29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5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fwPC_lcPWU&amp;list=PLtjxeNmcvpeRJomOW1FAt922QwgVAb1iO&amp;index=8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5800" u="sng" dirty="0">
                <a:solidFill>
                  <a:srgbClr val="C00000"/>
                </a:solidFill>
              </a:rPr>
              <a:t>ЧЕЛОВЕК</a:t>
            </a:r>
            <a:r>
              <a:rPr lang="cs-CZ" sz="5800" u="sng" dirty="0">
                <a:solidFill>
                  <a:srgbClr val="C00000"/>
                </a:solidFill>
              </a:rPr>
              <a:t>:</a:t>
            </a:r>
            <a:r>
              <a:rPr lang="cs-CZ" sz="4800" dirty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договоренность о встрече</a:t>
            </a:r>
            <a:endParaRPr lang="cs-CZ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FD1332-55A2-4665-A280-4788D02AB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13366" cy="38444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40A732F-116F-46BE-8831-2E738AD29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977" y="3165987"/>
            <a:ext cx="6552023" cy="369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38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B1F3FBF-47AD-454E-9A45-9FA0B35972DB}"/>
              </a:ext>
            </a:extLst>
          </p:cNvPr>
          <p:cNvSpPr txBox="1"/>
          <p:nvPr/>
        </p:nvSpPr>
        <p:spPr>
          <a:xfrm>
            <a:off x="4216893" y="230819"/>
            <a:ext cx="3169330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Телефонный разговор</a:t>
            </a:r>
            <a:endParaRPr lang="cs-CZ" sz="2400" b="1" dirty="0">
              <a:solidFill>
                <a:srgbClr val="00206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B05941C-51F1-40DC-AEB4-6F765EFED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51" y="953076"/>
            <a:ext cx="9402417" cy="5793953"/>
          </a:xfrm>
          <a:prstGeom prst="rect">
            <a:avLst/>
          </a:prstGeom>
        </p:spPr>
      </p:pic>
      <p:pic>
        <p:nvPicPr>
          <p:cNvPr id="4" name="075 L07_A02">
            <a:hlinkClick r:id="" action="ppaction://media"/>
            <a:extLst>
              <a:ext uri="{FF2B5EF4-FFF2-40B4-BE49-F238E27FC236}">
                <a16:creationId xmlns:a16="http://schemas.microsoft.com/office/drawing/2014/main" id="{2D40BA38-9B01-4F77-81EE-CF644D203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6086" y="5790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9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510FEB1-8A99-4A84-BDAA-AC65186D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23812"/>
            <a:ext cx="1022985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55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329CFE4-C6C6-440C-A122-F3982E2FE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246" y="0"/>
            <a:ext cx="82815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84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C3F08E7-2769-4603-BADA-4E66A39CB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47" b="-16847"/>
          <a:stretch/>
        </p:blipFill>
        <p:spPr>
          <a:xfrm>
            <a:off x="1345475" y="506040"/>
            <a:ext cx="10086975" cy="423464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0CA057B-6398-431B-B036-9F6365B05124}"/>
              </a:ext>
            </a:extLst>
          </p:cNvPr>
          <p:cNvSpPr txBox="1"/>
          <p:nvPr/>
        </p:nvSpPr>
        <p:spPr>
          <a:xfrm>
            <a:off x="3073153" y="4438835"/>
            <a:ext cx="6045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Составьте и разыграйте подобные диалоги.</a:t>
            </a:r>
            <a:endParaRPr lang="cs-CZ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711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6EC3D4D-0016-4625-B864-B55CB0DBBE9A}"/>
              </a:ext>
            </a:extLst>
          </p:cNvPr>
          <p:cNvSpPr/>
          <p:nvPr/>
        </p:nvSpPr>
        <p:spPr>
          <a:xfrm>
            <a:off x="1101212" y="2250429"/>
            <a:ext cx="1060900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Прослушайте диалог и попробуйте его пересказать.</a:t>
            </a:r>
          </a:p>
          <a:p>
            <a:endParaRPr lang="ru-RU" sz="2800" b="1" dirty="0"/>
          </a:p>
          <a:p>
            <a:r>
              <a:rPr lang="cs-CZ" sz="2800" b="1" dirty="0">
                <a:hlinkClick r:id="rId2"/>
              </a:rPr>
              <a:t>https://www.youtube.com/watch?v=CfwPC_lcPWU&amp;list=PLtjxeNmcvpeRJomOW1FAt922QwgVAb1iO&amp;index=8</a:t>
            </a:r>
            <a:endParaRPr lang="ru-RU" sz="28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84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vorite po-russki 4">
            <a:hlinkClick r:id="" action="ppaction://media"/>
            <a:extLst>
              <a:ext uri="{FF2B5EF4-FFF2-40B4-BE49-F238E27FC236}">
                <a16:creationId xmlns:a16="http://schemas.microsoft.com/office/drawing/2014/main" id="{FB7760C1-3D30-4AB1-8081-9F9A6EBE42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0922" y="3838451"/>
            <a:ext cx="487363" cy="48736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FCBEC54-A76D-4519-A3A8-741AF21CF3ED}"/>
              </a:ext>
            </a:extLst>
          </p:cNvPr>
          <p:cNvSpPr/>
          <p:nvPr/>
        </p:nvSpPr>
        <p:spPr>
          <a:xfrm>
            <a:off x="594592" y="2542495"/>
            <a:ext cx="105873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Прослушайте диалог и скажите, какие предложения прозвучали?</a:t>
            </a:r>
          </a:p>
          <a:p>
            <a:r>
              <a:rPr lang="ru-RU" sz="2800" b="1" dirty="0">
                <a:solidFill>
                  <a:prstClr val="black"/>
                </a:solidFill>
              </a:rPr>
              <a:t>Кто куда хотел поехать? Смогли ли члены семьи договориться?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73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219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A4C33A-D673-4782-A498-6DBCFD34A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202315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D52560-97DA-43C1-93BF-F4FEB7255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6827" y="39924"/>
            <a:ext cx="5285174" cy="681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0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440BD78-6AF2-424F-9CBF-E14807F9C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575" y="0"/>
            <a:ext cx="6951215" cy="474067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7479298-975F-4B6B-B8D9-BB15675ED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575" y="4740676"/>
            <a:ext cx="6951215" cy="2117324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4AA23E3C-C50E-437B-9A42-3C8DC3A5883E}"/>
              </a:ext>
            </a:extLst>
          </p:cNvPr>
          <p:cNvSpPr txBox="1"/>
          <p:nvPr/>
        </p:nvSpPr>
        <p:spPr>
          <a:xfrm>
            <a:off x="147484" y="523783"/>
            <a:ext cx="397223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1 Представить человека</a:t>
            </a:r>
            <a:endParaRPr lang="cs-CZ" sz="2800" b="1" dirty="0">
              <a:solidFill>
                <a:srgbClr val="00B05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9D50A74-EF9B-4224-8831-4D08BF436D6A}"/>
              </a:ext>
            </a:extLst>
          </p:cNvPr>
          <p:cNvSpPr txBox="1"/>
          <p:nvPr/>
        </p:nvSpPr>
        <p:spPr>
          <a:xfrm>
            <a:off x="147484" y="3721223"/>
            <a:ext cx="3903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2 Договоренность о встрече</a:t>
            </a:r>
            <a:endParaRPr lang="cs-CZ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5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E371AC8-39C4-4B54-B74A-5128B0FF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69180" cy="68580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81DD24E-4153-4379-BC5F-CBC393BE7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109" y="0"/>
            <a:ext cx="5534652" cy="367535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74C4711-9411-4646-AF1A-9D7100A4B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919" y="3311371"/>
            <a:ext cx="5971080" cy="3546628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72A7FD7-32C7-40EE-AAA3-C8041F121DA7}"/>
              </a:ext>
            </a:extLst>
          </p:cNvPr>
          <p:cNvSpPr txBox="1"/>
          <p:nvPr/>
        </p:nvSpPr>
        <p:spPr>
          <a:xfrm>
            <a:off x="9773265" y="186813"/>
            <a:ext cx="2251587" cy="181588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/>
              <a:t>Представьте этих людей своему коллеге.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4064515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0ED267-D07A-4746-ADEF-965E176D6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148" y="0"/>
            <a:ext cx="7289262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312FCD1-F64D-4026-A014-C0333B9F2DCE}"/>
              </a:ext>
            </a:extLst>
          </p:cNvPr>
          <p:cNvSpPr txBox="1"/>
          <p:nvPr/>
        </p:nvSpPr>
        <p:spPr>
          <a:xfrm>
            <a:off x="147484" y="1838632"/>
            <a:ext cx="29005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ДОГОВОРЕННОСТЬ О ВСТРЕЧЕ</a:t>
            </a:r>
          </a:p>
          <a:p>
            <a:endParaRPr lang="ru-RU" sz="2800" b="1" dirty="0">
              <a:solidFill>
                <a:srgbClr val="00B050"/>
              </a:solidFill>
            </a:endParaRPr>
          </a:p>
          <a:p>
            <a:endParaRPr lang="ru-RU" sz="2800" b="1" dirty="0">
              <a:solidFill>
                <a:srgbClr val="00B050"/>
              </a:solidFill>
            </a:endParaRPr>
          </a:p>
          <a:p>
            <a:r>
              <a:rPr lang="ru-RU" sz="2800" b="1" dirty="0">
                <a:solidFill>
                  <a:srgbClr val="00B050"/>
                </a:solidFill>
              </a:rPr>
              <a:t>Встреча: словарный запас</a:t>
            </a:r>
            <a:endParaRPr lang="cs-CZ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0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4B3D8B9-2FFA-4868-8C47-90B1F795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29831" cy="303816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3D163C5-CE83-48B8-99AD-77C036769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38168"/>
            <a:ext cx="7629831" cy="381983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8915C4D-AE1D-4B9D-BA62-5D20B544C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831" y="0"/>
            <a:ext cx="4562169" cy="3126658"/>
          </a:xfrm>
          <a:prstGeom prst="rect">
            <a:avLst/>
          </a:prstGeom>
          <a:ln>
            <a:noFill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3523FD9-3CDB-4000-B2A2-1444E8C7E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831" y="3087329"/>
            <a:ext cx="4562169" cy="2084439"/>
          </a:xfrm>
          <a:prstGeom prst="rect">
            <a:avLst/>
          </a:prstGeom>
        </p:spPr>
      </p:pic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A7308CF-3BCA-456A-9401-E3B9E2F938F4}"/>
              </a:ext>
            </a:extLst>
          </p:cNvPr>
          <p:cNvCxnSpPr/>
          <p:nvPr/>
        </p:nvCxnSpPr>
        <p:spPr>
          <a:xfrm>
            <a:off x="7629831" y="0"/>
            <a:ext cx="0" cy="6858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E5E3AAE-B139-4938-8635-CBA226B2EE87}"/>
              </a:ext>
            </a:extLst>
          </p:cNvPr>
          <p:cNvSpPr txBox="1"/>
          <p:nvPr/>
        </p:nvSpPr>
        <p:spPr>
          <a:xfrm>
            <a:off x="3736258" y="364923"/>
            <a:ext cx="904568" cy="7694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ДА</a:t>
            </a:r>
            <a:endParaRPr lang="cs-CZ" sz="4400" b="1" dirty="0">
              <a:solidFill>
                <a:srgbClr val="FF0000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7702CA7-C112-4581-A972-0B82D930E41E}"/>
              </a:ext>
            </a:extLst>
          </p:cNvPr>
          <p:cNvSpPr txBox="1"/>
          <p:nvPr/>
        </p:nvSpPr>
        <p:spPr>
          <a:xfrm>
            <a:off x="10471359" y="246936"/>
            <a:ext cx="1174951" cy="7694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НЕТ</a:t>
            </a:r>
            <a:endParaRPr lang="cs-CZ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67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FB2F9F9-602B-48BE-BBCC-682D609D2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35" y="943897"/>
            <a:ext cx="9075175" cy="447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3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8E44BE2-F879-4A93-BB5B-436F457311BD}"/>
              </a:ext>
            </a:extLst>
          </p:cNvPr>
          <p:cNvPicPr/>
          <p:nvPr/>
        </p:nvPicPr>
        <p:blipFill rotWithShape="1">
          <a:blip r:embed="rId2"/>
          <a:srcRect t="-4958" b="40301"/>
          <a:stretch/>
        </p:blipFill>
        <p:spPr bwMode="auto">
          <a:xfrm rot="60000">
            <a:off x="1401318" y="1377422"/>
            <a:ext cx="9350896" cy="4143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238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C5A9D2C6-C3BE-4A58-BCB3-90508C2B6CBC}"/>
              </a:ext>
            </a:extLst>
          </p:cNvPr>
          <p:cNvSpPr/>
          <p:nvPr/>
        </p:nvSpPr>
        <p:spPr>
          <a:xfrm>
            <a:off x="1445341" y="1242151"/>
            <a:ext cx="9458633" cy="437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Договоритесь о встрече: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привез вам книгу от ваших друзей из Праги и могу вам ее завтра передать.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 приехали в Москву на три дня, чтобы обсудить завершение нашего проекта.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Господин Новак, мы купили билеты на сегодня в Большой театр.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Если вы хотите встретиться, то наш директор будет в офисе целый день.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5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 сегодня хорошо поработали и можем вместе поужинать.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5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59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B07F2DB-CDF7-4F0D-BC9C-084EDB4F8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155" y="943897"/>
            <a:ext cx="9016180" cy="443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00252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1455</TotalTime>
  <Words>162</Words>
  <Application>Microsoft Office PowerPoint</Application>
  <PresentationFormat>Širokoúhlá obrazovka</PresentationFormat>
  <Paragraphs>29</Paragraphs>
  <Slides>17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33</cp:revision>
  <dcterms:created xsi:type="dcterms:W3CDTF">2019-10-09T08:29:22Z</dcterms:created>
  <dcterms:modified xsi:type="dcterms:W3CDTF">2021-01-13T15:22:34Z</dcterms:modified>
</cp:coreProperties>
</file>