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62" r:id="rId3"/>
    <p:sldId id="276" r:id="rId4"/>
    <p:sldId id="263" r:id="rId5"/>
    <p:sldId id="264" r:id="rId6"/>
    <p:sldId id="265" r:id="rId7"/>
    <p:sldId id="266" r:id="rId8"/>
    <p:sldId id="267" r:id="rId9"/>
    <p:sldId id="268" r:id="rId10"/>
    <p:sldId id="271" r:id="rId11"/>
    <p:sldId id="269" r:id="rId12"/>
    <p:sldId id="270" r:id="rId13"/>
    <p:sldId id="274" r:id="rId14"/>
    <p:sldId id="279" r:id="rId15"/>
    <p:sldId id="277" r:id="rId16"/>
    <p:sldId id="281" r:id="rId17"/>
    <p:sldId id="282" r:id="rId18"/>
    <p:sldId id="257" r:id="rId19"/>
    <p:sldId id="258" r:id="rId20"/>
    <p:sldId id="259" r:id="rId21"/>
    <p:sldId id="260" r:id="rId22"/>
    <p:sldId id="261" r:id="rId23"/>
    <p:sldId id="27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2"/>
    <p:restoredTop sz="96159"/>
  </p:normalViewPr>
  <p:slideViewPr>
    <p:cSldViewPr snapToGrid="0">
      <p:cViewPr varScale="1">
        <p:scale>
          <a:sx n="93" d="100"/>
          <a:sy n="93" d="100"/>
        </p:scale>
        <p:origin x="216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E99BB0-A4EA-A248-8DBC-1446835F1171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</dgm:pt>
    <dgm:pt modelId="{27F0D2B8-30E2-6E4F-9626-90FF88D7B17E}">
      <dgm:prSet phldrT="[Text]"/>
      <dgm:spPr/>
      <dgm:t>
        <a:bodyPr/>
        <a:lstStyle/>
        <a:p>
          <a:pPr rtl="0"/>
          <a:r>
            <a:rPr lang="cs-CZ" dirty="0"/>
            <a:t>POLITICS</a:t>
          </a:r>
        </a:p>
      </dgm:t>
    </dgm:pt>
    <dgm:pt modelId="{091C70C6-C94D-A74A-AE38-B856E2AA7166}" type="parTrans" cxnId="{5EC5E27A-2BBA-C243-AF42-27E164C55F65}">
      <dgm:prSet/>
      <dgm:spPr/>
      <dgm:t>
        <a:bodyPr/>
        <a:lstStyle/>
        <a:p>
          <a:endParaRPr lang="cs-CZ"/>
        </a:p>
      </dgm:t>
    </dgm:pt>
    <dgm:pt modelId="{EB2075F5-BA15-634B-9850-85184829EBE0}" type="sibTrans" cxnId="{5EC5E27A-2BBA-C243-AF42-27E164C55F65}">
      <dgm:prSet/>
      <dgm:spPr/>
      <dgm:t>
        <a:bodyPr/>
        <a:lstStyle/>
        <a:p>
          <a:endParaRPr lang="cs-CZ"/>
        </a:p>
      </dgm:t>
    </dgm:pt>
    <dgm:pt modelId="{B743C061-417B-0A49-B207-1A81AE97F050}">
      <dgm:prSet phldrT="[Text]"/>
      <dgm:spPr/>
      <dgm:t>
        <a:bodyPr/>
        <a:lstStyle/>
        <a:p>
          <a:r>
            <a:rPr lang="cs-CZ" dirty="0"/>
            <a:t>POLICY</a:t>
          </a:r>
        </a:p>
      </dgm:t>
    </dgm:pt>
    <dgm:pt modelId="{3024F98C-2C2D-EA44-A83A-CAD77C1D7202}" type="parTrans" cxnId="{D05D4F4E-282C-954B-8437-F861CF0F3ED7}">
      <dgm:prSet/>
      <dgm:spPr/>
      <dgm:t>
        <a:bodyPr/>
        <a:lstStyle/>
        <a:p>
          <a:endParaRPr lang="cs-CZ"/>
        </a:p>
      </dgm:t>
    </dgm:pt>
    <dgm:pt modelId="{5B30F5F4-5A06-5043-86C8-A810A235EF1D}" type="sibTrans" cxnId="{D05D4F4E-282C-954B-8437-F861CF0F3ED7}">
      <dgm:prSet/>
      <dgm:spPr/>
      <dgm:t>
        <a:bodyPr/>
        <a:lstStyle/>
        <a:p>
          <a:endParaRPr lang="cs-CZ"/>
        </a:p>
      </dgm:t>
    </dgm:pt>
    <dgm:pt modelId="{890E6E58-5CF7-B44A-92EF-5F4DBC6759B9}">
      <dgm:prSet phldrT="[Text]"/>
      <dgm:spPr/>
      <dgm:t>
        <a:bodyPr/>
        <a:lstStyle/>
        <a:p>
          <a:r>
            <a:rPr lang="cs-CZ" dirty="0"/>
            <a:t>POLITY</a:t>
          </a:r>
        </a:p>
      </dgm:t>
    </dgm:pt>
    <dgm:pt modelId="{F74EB515-10BE-494C-A04A-E045D6912D58}" type="parTrans" cxnId="{DB317CE9-C031-F341-B700-B057F34205CA}">
      <dgm:prSet/>
      <dgm:spPr/>
      <dgm:t>
        <a:bodyPr/>
        <a:lstStyle/>
        <a:p>
          <a:endParaRPr lang="cs-CZ"/>
        </a:p>
      </dgm:t>
    </dgm:pt>
    <dgm:pt modelId="{0F13D2E5-56A5-504F-954B-76CDFFA1A62C}" type="sibTrans" cxnId="{DB317CE9-C031-F341-B700-B057F34205CA}">
      <dgm:prSet/>
      <dgm:spPr/>
      <dgm:t>
        <a:bodyPr/>
        <a:lstStyle/>
        <a:p>
          <a:endParaRPr lang="cs-CZ"/>
        </a:p>
      </dgm:t>
    </dgm:pt>
    <dgm:pt modelId="{00E4E0FB-0FE6-AB45-B8CF-D8D5CBCF78F2}" type="pres">
      <dgm:prSet presAssocID="{B2E99BB0-A4EA-A248-8DBC-1446835F1171}" presName="Name0" presStyleCnt="0">
        <dgm:presLayoutVars>
          <dgm:dir/>
          <dgm:animLvl val="lvl"/>
          <dgm:resizeHandles val="exact"/>
        </dgm:presLayoutVars>
      </dgm:prSet>
      <dgm:spPr/>
    </dgm:pt>
    <dgm:pt modelId="{574817D2-903B-DE47-9104-E3DA8A9DD010}" type="pres">
      <dgm:prSet presAssocID="{27F0D2B8-30E2-6E4F-9626-90FF88D7B17E}" presName="linNode" presStyleCnt="0"/>
      <dgm:spPr/>
    </dgm:pt>
    <dgm:pt modelId="{0BB6C732-2A22-6D4D-8C81-520A0FDFF3E3}" type="pres">
      <dgm:prSet presAssocID="{27F0D2B8-30E2-6E4F-9626-90FF88D7B17E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F5A3E3F-CCF7-5148-9F60-9E2B8798D372}" type="pres">
      <dgm:prSet presAssocID="{EB2075F5-BA15-634B-9850-85184829EBE0}" presName="sp" presStyleCnt="0"/>
      <dgm:spPr/>
    </dgm:pt>
    <dgm:pt modelId="{B9F06B1F-C9D9-B14E-A140-64902DED6FA0}" type="pres">
      <dgm:prSet presAssocID="{B743C061-417B-0A49-B207-1A81AE97F050}" presName="linNode" presStyleCnt="0"/>
      <dgm:spPr/>
    </dgm:pt>
    <dgm:pt modelId="{468D9D14-B37A-EC45-A2A7-9D509AFED33D}" type="pres">
      <dgm:prSet presAssocID="{B743C061-417B-0A49-B207-1A81AE97F050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5381904-07AF-BC45-947F-4BE3479C72A5}" type="pres">
      <dgm:prSet presAssocID="{5B30F5F4-5A06-5043-86C8-A810A235EF1D}" presName="sp" presStyleCnt="0"/>
      <dgm:spPr/>
    </dgm:pt>
    <dgm:pt modelId="{E1256F06-78D0-8A4D-B4E3-8325FB99E423}" type="pres">
      <dgm:prSet presAssocID="{890E6E58-5CF7-B44A-92EF-5F4DBC6759B9}" presName="linNode" presStyleCnt="0"/>
      <dgm:spPr/>
    </dgm:pt>
    <dgm:pt modelId="{817641F9-A002-AA40-8487-7A2A1129A8A2}" type="pres">
      <dgm:prSet presAssocID="{890E6E58-5CF7-B44A-92EF-5F4DBC6759B9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D05D4F4E-282C-954B-8437-F861CF0F3ED7}" srcId="{B2E99BB0-A4EA-A248-8DBC-1446835F1171}" destId="{B743C061-417B-0A49-B207-1A81AE97F050}" srcOrd="1" destOrd="0" parTransId="{3024F98C-2C2D-EA44-A83A-CAD77C1D7202}" sibTransId="{5B30F5F4-5A06-5043-86C8-A810A235EF1D}"/>
    <dgm:cxn modelId="{979A305A-0D8F-C443-95DA-08094915ADE4}" type="presOf" srcId="{B2E99BB0-A4EA-A248-8DBC-1446835F1171}" destId="{00E4E0FB-0FE6-AB45-B8CF-D8D5CBCF78F2}" srcOrd="0" destOrd="0" presId="urn:microsoft.com/office/officeart/2005/8/layout/vList5"/>
    <dgm:cxn modelId="{7DAE7D68-0DA2-FF45-AEC3-5C54DA177300}" type="presOf" srcId="{27F0D2B8-30E2-6E4F-9626-90FF88D7B17E}" destId="{0BB6C732-2A22-6D4D-8C81-520A0FDFF3E3}" srcOrd="0" destOrd="0" presId="urn:microsoft.com/office/officeart/2005/8/layout/vList5"/>
    <dgm:cxn modelId="{5EC5E27A-2BBA-C243-AF42-27E164C55F65}" srcId="{B2E99BB0-A4EA-A248-8DBC-1446835F1171}" destId="{27F0D2B8-30E2-6E4F-9626-90FF88D7B17E}" srcOrd="0" destOrd="0" parTransId="{091C70C6-C94D-A74A-AE38-B856E2AA7166}" sibTransId="{EB2075F5-BA15-634B-9850-85184829EBE0}"/>
    <dgm:cxn modelId="{DB317CE9-C031-F341-B700-B057F34205CA}" srcId="{B2E99BB0-A4EA-A248-8DBC-1446835F1171}" destId="{890E6E58-5CF7-B44A-92EF-5F4DBC6759B9}" srcOrd="2" destOrd="0" parTransId="{F74EB515-10BE-494C-A04A-E045D6912D58}" sibTransId="{0F13D2E5-56A5-504F-954B-76CDFFA1A62C}"/>
    <dgm:cxn modelId="{19C114EB-B803-F847-B54D-A5E7C0330912}" type="presOf" srcId="{B743C061-417B-0A49-B207-1A81AE97F050}" destId="{468D9D14-B37A-EC45-A2A7-9D509AFED33D}" srcOrd="0" destOrd="0" presId="urn:microsoft.com/office/officeart/2005/8/layout/vList5"/>
    <dgm:cxn modelId="{3879C4FC-A3BF-4C41-A612-1A2C12CB5CAA}" type="presOf" srcId="{890E6E58-5CF7-B44A-92EF-5F4DBC6759B9}" destId="{817641F9-A002-AA40-8487-7A2A1129A8A2}" srcOrd="0" destOrd="0" presId="urn:microsoft.com/office/officeart/2005/8/layout/vList5"/>
    <dgm:cxn modelId="{26F04C16-7EE9-E141-9BB5-866111BCE052}" type="presParOf" srcId="{00E4E0FB-0FE6-AB45-B8CF-D8D5CBCF78F2}" destId="{574817D2-903B-DE47-9104-E3DA8A9DD010}" srcOrd="0" destOrd="0" presId="urn:microsoft.com/office/officeart/2005/8/layout/vList5"/>
    <dgm:cxn modelId="{F94EA4E2-9E7B-A446-BAA1-DA5843BFAF5C}" type="presParOf" srcId="{574817D2-903B-DE47-9104-E3DA8A9DD010}" destId="{0BB6C732-2A22-6D4D-8C81-520A0FDFF3E3}" srcOrd="0" destOrd="0" presId="urn:microsoft.com/office/officeart/2005/8/layout/vList5"/>
    <dgm:cxn modelId="{03A56CB8-8F55-A649-BAD3-B2149BE31702}" type="presParOf" srcId="{00E4E0FB-0FE6-AB45-B8CF-D8D5CBCF78F2}" destId="{CF5A3E3F-CCF7-5148-9F60-9E2B8798D372}" srcOrd="1" destOrd="0" presId="urn:microsoft.com/office/officeart/2005/8/layout/vList5"/>
    <dgm:cxn modelId="{0B464A2F-58B8-204A-9AD9-F0C6F1D98B34}" type="presParOf" srcId="{00E4E0FB-0FE6-AB45-B8CF-D8D5CBCF78F2}" destId="{B9F06B1F-C9D9-B14E-A140-64902DED6FA0}" srcOrd="2" destOrd="0" presId="urn:microsoft.com/office/officeart/2005/8/layout/vList5"/>
    <dgm:cxn modelId="{386C3AD6-0D97-8741-93CF-EB0419CB9FD3}" type="presParOf" srcId="{B9F06B1F-C9D9-B14E-A140-64902DED6FA0}" destId="{468D9D14-B37A-EC45-A2A7-9D509AFED33D}" srcOrd="0" destOrd="0" presId="urn:microsoft.com/office/officeart/2005/8/layout/vList5"/>
    <dgm:cxn modelId="{E2763A0F-E070-3B4B-8FBB-3662FFC0F40B}" type="presParOf" srcId="{00E4E0FB-0FE6-AB45-B8CF-D8D5CBCF78F2}" destId="{55381904-07AF-BC45-947F-4BE3479C72A5}" srcOrd="3" destOrd="0" presId="urn:microsoft.com/office/officeart/2005/8/layout/vList5"/>
    <dgm:cxn modelId="{05CA60F0-17A4-3142-97BE-48654F787009}" type="presParOf" srcId="{00E4E0FB-0FE6-AB45-B8CF-D8D5CBCF78F2}" destId="{E1256F06-78D0-8A4D-B4E3-8325FB99E423}" srcOrd="4" destOrd="0" presId="urn:microsoft.com/office/officeart/2005/8/layout/vList5"/>
    <dgm:cxn modelId="{61EDA1A1-B8B4-2A4A-851A-6CEC98A55AED}" type="presParOf" srcId="{E1256F06-78D0-8A4D-B4E3-8325FB99E423}" destId="{817641F9-A002-AA40-8487-7A2A1129A8A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31A3C2-6A91-467A-B605-03F8FF9FBE15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F2D6BAF-96E1-433A-B881-17C8EF857B16}">
      <dgm:prSet/>
      <dgm:spPr/>
      <dgm:t>
        <a:bodyPr/>
        <a:lstStyle/>
        <a:p>
          <a:r>
            <a:rPr lang="en-GB"/>
            <a:t>ROVNOST – co je rovnost? Jsme si rovní, rodíme se rovní, nebo by společnost měla o rovnost usilovat?</a:t>
          </a:r>
          <a:endParaRPr lang="en-US"/>
        </a:p>
      </dgm:t>
    </dgm:pt>
    <dgm:pt modelId="{397AB64F-6F88-4973-9ED0-F6700368F9E4}" type="parTrans" cxnId="{7EFF2E5A-0CA9-4D6A-A2F9-E8046E4DBB40}">
      <dgm:prSet/>
      <dgm:spPr/>
      <dgm:t>
        <a:bodyPr/>
        <a:lstStyle/>
        <a:p>
          <a:endParaRPr lang="en-US"/>
        </a:p>
      </dgm:t>
    </dgm:pt>
    <dgm:pt modelId="{6B91CB9A-C035-4711-BC69-FE9860F2C57B}" type="sibTrans" cxnId="{7EFF2E5A-0CA9-4D6A-A2F9-E8046E4DBB40}">
      <dgm:prSet/>
      <dgm:spPr/>
      <dgm:t>
        <a:bodyPr/>
        <a:lstStyle/>
        <a:p>
          <a:endParaRPr lang="en-US"/>
        </a:p>
      </dgm:t>
    </dgm:pt>
    <dgm:pt modelId="{D7F4B829-B416-4DD0-AD25-B27C2A9DDDCE}">
      <dgm:prSet/>
      <dgm:spPr/>
      <dgm:t>
        <a:bodyPr/>
        <a:lstStyle/>
        <a:p>
          <a:r>
            <a:rPr lang="en-GB"/>
            <a:t>SVOBODA</a:t>
          </a:r>
          <a:endParaRPr lang="en-US"/>
        </a:p>
      </dgm:t>
    </dgm:pt>
    <dgm:pt modelId="{2B045F87-2451-4F09-95EC-C1F4216F8666}" type="parTrans" cxnId="{A1D1B7D5-F2FE-4A73-A786-DB45E983D7F3}">
      <dgm:prSet/>
      <dgm:spPr/>
      <dgm:t>
        <a:bodyPr/>
        <a:lstStyle/>
        <a:p>
          <a:endParaRPr lang="en-US"/>
        </a:p>
      </dgm:t>
    </dgm:pt>
    <dgm:pt modelId="{F0538423-B223-4236-97DB-05651A3EBA28}" type="sibTrans" cxnId="{A1D1B7D5-F2FE-4A73-A786-DB45E983D7F3}">
      <dgm:prSet/>
      <dgm:spPr/>
      <dgm:t>
        <a:bodyPr/>
        <a:lstStyle/>
        <a:p>
          <a:endParaRPr lang="en-US"/>
        </a:p>
      </dgm:t>
    </dgm:pt>
    <dgm:pt modelId="{2BEE44D5-CC9B-42D9-9A9B-6ABEB0B0036B}">
      <dgm:prSet/>
      <dgm:spPr/>
      <dgm:t>
        <a:bodyPr/>
        <a:lstStyle/>
        <a:p>
          <a:r>
            <a:rPr lang="en-GB"/>
            <a:t>KOREKTNOST</a:t>
          </a:r>
          <a:endParaRPr lang="en-US"/>
        </a:p>
      </dgm:t>
    </dgm:pt>
    <dgm:pt modelId="{548C9DA8-AAC0-48B2-B183-2BEA04A99613}" type="parTrans" cxnId="{2BC01A0B-8A68-4E2C-AD70-5EE60684A34F}">
      <dgm:prSet/>
      <dgm:spPr/>
      <dgm:t>
        <a:bodyPr/>
        <a:lstStyle/>
        <a:p>
          <a:endParaRPr lang="en-US"/>
        </a:p>
      </dgm:t>
    </dgm:pt>
    <dgm:pt modelId="{CF753518-8C30-4032-8614-8F03E2F126D7}" type="sibTrans" cxnId="{2BC01A0B-8A68-4E2C-AD70-5EE60684A34F}">
      <dgm:prSet/>
      <dgm:spPr/>
      <dgm:t>
        <a:bodyPr/>
        <a:lstStyle/>
        <a:p>
          <a:endParaRPr lang="en-US"/>
        </a:p>
      </dgm:t>
    </dgm:pt>
    <dgm:pt modelId="{4EEF8709-0497-4A7F-AAB1-596482BA89B4}">
      <dgm:prSet/>
      <dgm:spPr/>
      <dgm:t>
        <a:bodyPr/>
        <a:lstStyle/>
        <a:p>
          <a:r>
            <a:rPr lang="en-GB"/>
            <a:t>SPRAVEDLNOST</a:t>
          </a:r>
          <a:endParaRPr lang="en-US"/>
        </a:p>
      </dgm:t>
    </dgm:pt>
    <dgm:pt modelId="{D535D03D-6FF0-4CDF-958A-E9B51B65AC57}" type="parTrans" cxnId="{C8AA3ECF-2708-443D-965A-90DB48D5AA9B}">
      <dgm:prSet/>
      <dgm:spPr/>
      <dgm:t>
        <a:bodyPr/>
        <a:lstStyle/>
        <a:p>
          <a:endParaRPr lang="en-US"/>
        </a:p>
      </dgm:t>
    </dgm:pt>
    <dgm:pt modelId="{685B8D6D-1B93-4627-A2FF-2D7D007760A8}" type="sibTrans" cxnId="{C8AA3ECF-2708-443D-965A-90DB48D5AA9B}">
      <dgm:prSet/>
      <dgm:spPr/>
      <dgm:t>
        <a:bodyPr/>
        <a:lstStyle/>
        <a:p>
          <a:endParaRPr lang="en-US"/>
        </a:p>
      </dgm:t>
    </dgm:pt>
    <dgm:pt modelId="{39B23A19-1EE5-4E52-9CC6-777E7B2EDD27}">
      <dgm:prSet/>
      <dgm:spPr/>
      <dgm:t>
        <a:bodyPr/>
        <a:lstStyle/>
        <a:p>
          <a:r>
            <a:rPr lang="en-GB"/>
            <a:t>PRÁVA</a:t>
          </a:r>
          <a:endParaRPr lang="en-US"/>
        </a:p>
      </dgm:t>
    </dgm:pt>
    <dgm:pt modelId="{3090FAAC-925E-4BF1-ACF4-AD4CDF3CCE40}" type="parTrans" cxnId="{2266C1D5-28FC-4ADA-86F7-835DD21761BB}">
      <dgm:prSet/>
      <dgm:spPr/>
      <dgm:t>
        <a:bodyPr/>
        <a:lstStyle/>
        <a:p>
          <a:endParaRPr lang="en-US"/>
        </a:p>
      </dgm:t>
    </dgm:pt>
    <dgm:pt modelId="{7BBD620F-7575-4539-8C72-766425F474F2}" type="sibTrans" cxnId="{2266C1D5-28FC-4ADA-86F7-835DD21761BB}">
      <dgm:prSet/>
      <dgm:spPr/>
      <dgm:t>
        <a:bodyPr/>
        <a:lstStyle/>
        <a:p>
          <a:endParaRPr lang="en-US"/>
        </a:p>
      </dgm:t>
    </dgm:pt>
    <dgm:pt modelId="{9ABF96EC-DE3E-42DF-84F7-712087EEBD3D}">
      <dgm:prSet/>
      <dgm:spPr/>
      <dgm:t>
        <a:bodyPr/>
        <a:lstStyle/>
        <a:p>
          <a:r>
            <a:rPr lang="en-GB"/>
            <a:t>Ideje vs. pragmatismus </a:t>
          </a:r>
          <a:endParaRPr lang="en-US"/>
        </a:p>
      </dgm:t>
    </dgm:pt>
    <dgm:pt modelId="{F6209B75-11FB-4DA7-8552-5C07A86CA78B}" type="parTrans" cxnId="{A73677E6-3FFC-403A-A30F-597282D22F00}">
      <dgm:prSet/>
      <dgm:spPr/>
      <dgm:t>
        <a:bodyPr/>
        <a:lstStyle/>
        <a:p>
          <a:endParaRPr lang="en-US"/>
        </a:p>
      </dgm:t>
    </dgm:pt>
    <dgm:pt modelId="{565A3978-265A-4878-BBB9-75FAAA4DEDE3}" type="sibTrans" cxnId="{A73677E6-3FFC-403A-A30F-597282D22F00}">
      <dgm:prSet/>
      <dgm:spPr/>
      <dgm:t>
        <a:bodyPr/>
        <a:lstStyle/>
        <a:p>
          <a:endParaRPr lang="en-US"/>
        </a:p>
      </dgm:t>
    </dgm:pt>
    <dgm:pt modelId="{AD7254B5-9F96-A54B-97FF-F8B4C017C6D3}" type="pres">
      <dgm:prSet presAssocID="{D431A3C2-6A91-467A-B605-03F8FF9FBE15}" presName="Name0" presStyleCnt="0">
        <dgm:presLayoutVars>
          <dgm:dir/>
          <dgm:resizeHandles val="exact"/>
        </dgm:presLayoutVars>
      </dgm:prSet>
      <dgm:spPr/>
    </dgm:pt>
    <dgm:pt modelId="{3A6D92F0-AA62-FB45-9DA3-E480BF300DD7}" type="pres">
      <dgm:prSet presAssocID="{6F2D6BAF-96E1-433A-B881-17C8EF857B16}" presName="node" presStyleLbl="node1" presStyleIdx="0" presStyleCnt="6">
        <dgm:presLayoutVars>
          <dgm:bulletEnabled val="1"/>
        </dgm:presLayoutVars>
      </dgm:prSet>
      <dgm:spPr/>
    </dgm:pt>
    <dgm:pt modelId="{6690487A-5E1E-0C44-B5E6-0E081FB0456C}" type="pres">
      <dgm:prSet presAssocID="{6B91CB9A-C035-4711-BC69-FE9860F2C57B}" presName="sibTrans" presStyleLbl="sibTrans1D1" presStyleIdx="0" presStyleCnt="5"/>
      <dgm:spPr/>
    </dgm:pt>
    <dgm:pt modelId="{D9C12DC0-E994-7F45-A305-2BF93DAE218F}" type="pres">
      <dgm:prSet presAssocID="{6B91CB9A-C035-4711-BC69-FE9860F2C57B}" presName="connectorText" presStyleLbl="sibTrans1D1" presStyleIdx="0" presStyleCnt="5"/>
      <dgm:spPr/>
    </dgm:pt>
    <dgm:pt modelId="{777CDE5F-C9A5-2340-BE16-D5B85FBBC078}" type="pres">
      <dgm:prSet presAssocID="{D7F4B829-B416-4DD0-AD25-B27C2A9DDDCE}" presName="node" presStyleLbl="node1" presStyleIdx="1" presStyleCnt="6">
        <dgm:presLayoutVars>
          <dgm:bulletEnabled val="1"/>
        </dgm:presLayoutVars>
      </dgm:prSet>
      <dgm:spPr/>
    </dgm:pt>
    <dgm:pt modelId="{30261837-5BA8-C647-B6C9-4FC9319CD390}" type="pres">
      <dgm:prSet presAssocID="{F0538423-B223-4236-97DB-05651A3EBA28}" presName="sibTrans" presStyleLbl="sibTrans1D1" presStyleIdx="1" presStyleCnt="5"/>
      <dgm:spPr/>
    </dgm:pt>
    <dgm:pt modelId="{5E66882A-39B8-7D4D-B576-96A631280949}" type="pres">
      <dgm:prSet presAssocID="{F0538423-B223-4236-97DB-05651A3EBA28}" presName="connectorText" presStyleLbl="sibTrans1D1" presStyleIdx="1" presStyleCnt="5"/>
      <dgm:spPr/>
    </dgm:pt>
    <dgm:pt modelId="{028D2EFD-67C6-DB44-B6F9-ED8DE34691CD}" type="pres">
      <dgm:prSet presAssocID="{2BEE44D5-CC9B-42D9-9A9B-6ABEB0B0036B}" presName="node" presStyleLbl="node1" presStyleIdx="2" presStyleCnt="6">
        <dgm:presLayoutVars>
          <dgm:bulletEnabled val="1"/>
        </dgm:presLayoutVars>
      </dgm:prSet>
      <dgm:spPr/>
    </dgm:pt>
    <dgm:pt modelId="{F8021161-9714-8641-B589-B2EF7113E8E3}" type="pres">
      <dgm:prSet presAssocID="{CF753518-8C30-4032-8614-8F03E2F126D7}" presName="sibTrans" presStyleLbl="sibTrans1D1" presStyleIdx="2" presStyleCnt="5"/>
      <dgm:spPr/>
    </dgm:pt>
    <dgm:pt modelId="{5328BFAC-C4FD-3E45-99F8-63F83A429C30}" type="pres">
      <dgm:prSet presAssocID="{CF753518-8C30-4032-8614-8F03E2F126D7}" presName="connectorText" presStyleLbl="sibTrans1D1" presStyleIdx="2" presStyleCnt="5"/>
      <dgm:spPr/>
    </dgm:pt>
    <dgm:pt modelId="{D347E312-632E-464B-883A-AF6EFBF542AD}" type="pres">
      <dgm:prSet presAssocID="{4EEF8709-0497-4A7F-AAB1-596482BA89B4}" presName="node" presStyleLbl="node1" presStyleIdx="3" presStyleCnt="6">
        <dgm:presLayoutVars>
          <dgm:bulletEnabled val="1"/>
        </dgm:presLayoutVars>
      </dgm:prSet>
      <dgm:spPr/>
    </dgm:pt>
    <dgm:pt modelId="{FB4499D1-D681-F947-B585-632DEB9F6075}" type="pres">
      <dgm:prSet presAssocID="{685B8D6D-1B93-4627-A2FF-2D7D007760A8}" presName="sibTrans" presStyleLbl="sibTrans1D1" presStyleIdx="3" presStyleCnt="5"/>
      <dgm:spPr/>
    </dgm:pt>
    <dgm:pt modelId="{DDAF2E2F-B436-4440-9B89-5A5BBD95EF60}" type="pres">
      <dgm:prSet presAssocID="{685B8D6D-1B93-4627-A2FF-2D7D007760A8}" presName="connectorText" presStyleLbl="sibTrans1D1" presStyleIdx="3" presStyleCnt="5"/>
      <dgm:spPr/>
    </dgm:pt>
    <dgm:pt modelId="{D31B3AEF-B010-6443-94C6-AAA3DAB7F24D}" type="pres">
      <dgm:prSet presAssocID="{39B23A19-1EE5-4E52-9CC6-777E7B2EDD27}" presName="node" presStyleLbl="node1" presStyleIdx="4" presStyleCnt="6">
        <dgm:presLayoutVars>
          <dgm:bulletEnabled val="1"/>
        </dgm:presLayoutVars>
      </dgm:prSet>
      <dgm:spPr/>
    </dgm:pt>
    <dgm:pt modelId="{018CBF41-E3C9-CB43-B1F3-6E0025D3D6A9}" type="pres">
      <dgm:prSet presAssocID="{7BBD620F-7575-4539-8C72-766425F474F2}" presName="sibTrans" presStyleLbl="sibTrans1D1" presStyleIdx="4" presStyleCnt="5"/>
      <dgm:spPr/>
    </dgm:pt>
    <dgm:pt modelId="{E594609D-3834-AD41-95E4-CDD83EB6EA85}" type="pres">
      <dgm:prSet presAssocID="{7BBD620F-7575-4539-8C72-766425F474F2}" presName="connectorText" presStyleLbl="sibTrans1D1" presStyleIdx="4" presStyleCnt="5"/>
      <dgm:spPr/>
    </dgm:pt>
    <dgm:pt modelId="{86773AEA-1A9C-D743-BDE6-44BDBC734DFB}" type="pres">
      <dgm:prSet presAssocID="{9ABF96EC-DE3E-42DF-84F7-712087EEBD3D}" presName="node" presStyleLbl="node1" presStyleIdx="5" presStyleCnt="6">
        <dgm:presLayoutVars>
          <dgm:bulletEnabled val="1"/>
        </dgm:presLayoutVars>
      </dgm:prSet>
      <dgm:spPr/>
    </dgm:pt>
  </dgm:ptLst>
  <dgm:cxnLst>
    <dgm:cxn modelId="{A2647901-EB07-8444-8AD1-C31E19097BC2}" type="presOf" srcId="{685B8D6D-1B93-4627-A2FF-2D7D007760A8}" destId="{DDAF2E2F-B436-4440-9B89-5A5BBD95EF60}" srcOrd="1" destOrd="0" presId="urn:microsoft.com/office/officeart/2016/7/layout/RepeatingBendingProcessNew"/>
    <dgm:cxn modelId="{0D047108-B923-5040-B724-68084241A00D}" type="presOf" srcId="{685B8D6D-1B93-4627-A2FF-2D7D007760A8}" destId="{FB4499D1-D681-F947-B585-632DEB9F6075}" srcOrd="0" destOrd="0" presId="urn:microsoft.com/office/officeart/2016/7/layout/RepeatingBendingProcessNew"/>
    <dgm:cxn modelId="{2BC01A0B-8A68-4E2C-AD70-5EE60684A34F}" srcId="{D431A3C2-6A91-467A-B605-03F8FF9FBE15}" destId="{2BEE44D5-CC9B-42D9-9A9B-6ABEB0B0036B}" srcOrd="2" destOrd="0" parTransId="{548C9DA8-AAC0-48B2-B183-2BEA04A99613}" sibTransId="{CF753518-8C30-4032-8614-8F03E2F126D7}"/>
    <dgm:cxn modelId="{8764280F-86BB-E642-9DD2-21A55A753A9F}" type="presOf" srcId="{6F2D6BAF-96E1-433A-B881-17C8EF857B16}" destId="{3A6D92F0-AA62-FB45-9DA3-E480BF300DD7}" srcOrd="0" destOrd="0" presId="urn:microsoft.com/office/officeart/2016/7/layout/RepeatingBendingProcessNew"/>
    <dgm:cxn modelId="{DFCFE61D-EDD4-CA41-92D4-0598B1F395B5}" type="presOf" srcId="{6B91CB9A-C035-4711-BC69-FE9860F2C57B}" destId="{6690487A-5E1E-0C44-B5E6-0E081FB0456C}" srcOrd="0" destOrd="0" presId="urn:microsoft.com/office/officeart/2016/7/layout/RepeatingBendingProcessNew"/>
    <dgm:cxn modelId="{942C242D-44A0-0746-8D5F-D238A56AADC4}" type="presOf" srcId="{CF753518-8C30-4032-8614-8F03E2F126D7}" destId="{F8021161-9714-8641-B589-B2EF7113E8E3}" srcOrd="0" destOrd="0" presId="urn:microsoft.com/office/officeart/2016/7/layout/RepeatingBendingProcessNew"/>
    <dgm:cxn modelId="{FF30133E-25CF-694A-BB4A-B5355281451F}" type="presOf" srcId="{7BBD620F-7575-4539-8C72-766425F474F2}" destId="{018CBF41-E3C9-CB43-B1F3-6E0025D3D6A9}" srcOrd="0" destOrd="0" presId="urn:microsoft.com/office/officeart/2016/7/layout/RepeatingBendingProcessNew"/>
    <dgm:cxn modelId="{8D3D7650-F22A-5D40-8F81-9899D20070D9}" type="presOf" srcId="{2BEE44D5-CC9B-42D9-9A9B-6ABEB0B0036B}" destId="{028D2EFD-67C6-DB44-B6F9-ED8DE34691CD}" srcOrd="0" destOrd="0" presId="urn:microsoft.com/office/officeart/2016/7/layout/RepeatingBendingProcessNew"/>
    <dgm:cxn modelId="{7EFF2E5A-0CA9-4D6A-A2F9-E8046E4DBB40}" srcId="{D431A3C2-6A91-467A-B605-03F8FF9FBE15}" destId="{6F2D6BAF-96E1-433A-B881-17C8EF857B16}" srcOrd="0" destOrd="0" parTransId="{397AB64F-6F88-4973-9ED0-F6700368F9E4}" sibTransId="{6B91CB9A-C035-4711-BC69-FE9860F2C57B}"/>
    <dgm:cxn modelId="{2108055B-503E-B648-A188-FF73AF24E373}" type="presOf" srcId="{CF753518-8C30-4032-8614-8F03E2F126D7}" destId="{5328BFAC-C4FD-3E45-99F8-63F83A429C30}" srcOrd="1" destOrd="0" presId="urn:microsoft.com/office/officeart/2016/7/layout/RepeatingBendingProcessNew"/>
    <dgm:cxn modelId="{E1EE437C-C221-6C4D-9A27-F1F9AF77810A}" type="presOf" srcId="{F0538423-B223-4236-97DB-05651A3EBA28}" destId="{30261837-5BA8-C647-B6C9-4FC9319CD390}" srcOrd="0" destOrd="0" presId="urn:microsoft.com/office/officeart/2016/7/layout/RepeatingBendingProcessNew"/>
    <dgm:cxn modelId="{D455F08B-7AB7-3045-85E3-2A0A28204191}" type="presOf" srcId="{6B91CB9A-C035-4711-BC69-FE9860F2C57B}" destId="{D9C12DC0-E994-7F45-A305-2BF93DAE218F}" srcOrd="1" destOrd="0" presId="urn:microsoft.com/office/officeart/2016/7/layout/RepeatingBendingProcessNew"/>
    <dgm:cxn modelId="{F0ABB498-ED14-684F-AD5E-72B7EE905206}" type="presOf" srcId="{7BBD620F-7575-4539-8C72-766425F474F2}" destId="{E594609D-3834-AD41-95E4-CDD83EB6EA85}" srcOrd="1" destOrd="0" presId="urn:microsoft.com/office/officeart/2016/7/layout/RepeatingBendingProcessNew"/>
    <dgm:cxn modelId="{DCD4EBAB-D5A9-CD44-9E7D-CC419741DAC3}" type="presOf" srcId="{9ABF96EC-DE3E-42DF-84F7-712087EEBD3D}" destId="{86773AEA-1A9C-D743-BDE6-44BDBC734DFB}" srcOrd="0" destOrd="0" presId="urn:microsoft.com/office/officeart/2016/7/layout/RepeatingBendingProcessNew"/>
    <dgm:cxn modelId="{73466AB1-A0A5-A944-8ADA-92197FDDC513}" type="presOf" srcId="{F0538423-B223-4236-97DB-05651A3EBA28}" destId="{5E66882A-39B8-7D4D-B576-96A631280949}" srcOrd="1" destOrd="0" presId="urn:microsoft.com/office/officeart/2016/7/layout/RepeatingBendingProcessNew"/>
    <dgm:cxn modelId="{C8AA3ECF-2708-443D-965A-90DB48D5AA9B}" srcId="{D431A3C2-6A91-467A-B605-03F8FF9FBE15}" destId="{4EEF8709-0497-4A7F-AAB1-596482BA89B4}" srcOrd="3" destOrd="0" parTransId="{D535D03D-6FF0-4CDF-958A-E9B51B65AC57}" sibTransId="{685B8D6D-1B93-4627-A2FF-2D7D007760A8}"/>
    <dgm:cxn modelId="{A1D1B7D5-F2FE-4A73-A786-DB45E983D7F3}" srcId="{D431A3C2-6A91-467A-B605-03F8FF9FBE15}" destId="{D7F4B829-B416-4DD0-AD25-B27C2A9DDDCE}" srcOrd="1" destOrd="0" parTransId="{2B045F87-2451-4F09-95EC-C1F4216F8666}" sibTransId="{F0538423-B223-4236-97DB-05651A3EBA28}"/>
    <dgm:cxn modelId="{2266C1D5-28FC-4ADA-86F7-835DD21761BB}" srcId="{D431A3C2-6A91-467A-B605-03F8FF9FBE15}" destId="{39B23A19-1EE5-4E52-9CC6-777E7B2EDD27}" srcOrd="4" destOrd="0" parTransId="{3090FAAC-925E-4BF1-ACF4-AD4CDF3CCE40}" sibTransId="{7BBD620F-7575-4539-8C72-766425F474F2}"/>
    <dgm:cxn modelId="{2F7AF4DB-AD33-C84A-9FAE-CE1C5FF9B8D7}" type="presOf" srcId="{39B23A19-1EE5-4E52-9CC6-777E7B2EDD27}" destId="{D31B3AEF-B010-6443-94C6-AAA3DAB7F24D}" srcOrd="0" destOrd="0" presId="urn:microsoft.com/office/officeart/2016/7/layout/RepeatingBendingProcessNew"/>
    <dgm:cxn modelId="{E3807BE0-FC1E-2245-A64A-5A0875B94B93}" type="presOf" srcId="{D7F4B829-B416-4DD0-AD25-B27C2A9DDDCE}" destId="{777CDE5F-C9A5-2340-BE16-D5B85FBBC078}" srcOrd="0" destOrd="0" presId="urn:microsoft.com/office/officeart/2016/7/layout/RepeatingBendingProcessNew"/>
    <dgm:cxn modelId="{D319CCE5-CC59-8440-AF4A-BBB8D7DA64DF}" type="presOf" srcId="{4EEF8709-0497-4A7F-AAB1-596482BA89B4}" destId="{D347E312-632E-464B-883A-AF6EFBF542AD}" srcOrd="0" destOrd="0" presId="urn:microsoft.com/office/officeart/2016/7/layout/RepeatingBendingProcessNew"/>
    <dgm:cxn modelId="{A73677E6-3FFC-403A-A30F-597282D22F00}" srcId="{D431A3C2-6A91-467A-B605-03F8FF9FBE15}" destId="{9ABF96EC-DE3E-42DF-84F7-712087EEBD3D}" srcOrd="5" destOrd="0" parTransId="{F6209B75-11FB-4DA7-8552-5C07A86CA78B}" sibTransId="{565A3978-265A-4878-BBB9-75FAAA4DEDE3}"/>
    <dgm:cxn modelId="{7BB8D0EC-2B62-1F40-9B80-76760D7C9EFF}" type="presOf" srcId="{D431A3C2-6A91-467A-B605-03F8FF9FBE15}" destId="{AD7254B5-9F96-A54B-97FF-F8B4C017C6D3}" srcOrd="0" destOrd="0" presId="urn:microsoft.com/office/officeart/2016/7/layout/RepeatingBendingProcessNew"/>
    <dgm:cxn modelId="{0FEE7142-02F7-9F46-A793-A7EFD4292EDD}" type="presParOf" srcId="{AD7254B5-9F96-A54B-97FF-F8B4C017C6D3}" destId="{3A6D92F0-AA62-FB45-9DA3-E480BF300DD7}" srcOrd="0" destOrd="0" presId="urn:microsoft.com/office/officeart/2016/7/layout/RepeatingBendingProcessNew"/>
    <dgm:cxn modelId="{933CDCC9-4459-8D44-9DA4-DDCD7B8B6B9D}" type="presParOf" srcId="{AD7254B5-9F96-A54B-97FF-F8B4C017C6D3}" destId="{6690487A-5E1E-0C44-B5E6-0E081FB0456C}" srcOrd="1" destOrd="0" presId="urn:microsoft.com/office/officeart/2016/7/layout/RepeatingBendingProcessNew"/>
    <dgm:cxn modelId="{9268DCCE-66D7-AB45-BD5C-0D9F16F9A10E}" type="presParOf" srcId="{6690487A-5E1E-0C44-B5E6-0E081FB0456C}" destId="{D9C12DC0-E994-7F45-A305-2BF93DAE218F}" srcOrd="0" destOrd="0" presId="urn:microsoft.com/office/officeart/2016/7/layout/RepeatingBendingProcessNew"/>
    <dgm:cxn modelId="{45D70A94-5C12-5C4D-99A8-A1C8E5105152}" type="presParOf" srcId="{AD7254B5-9F96-A54B-97FF-F8B4C017C6D3}" destId="{777CDE5F-C9A5-2340-BE16-D5B85FBBC078}" srcOrd="2" destOrd="0" presId="urn:microsoft.com/office/officeart/2016/7/layout/RepeatingBendingProcessNew"/>
    <dgm:cxn modelId="{AF4914C0-8A67-D54C-9ABE-F9EA6A056317}" type="presParOf" srcId="{AD7254B5-9F96-A54B-97FF-F8B4C017C6D3}" destId="{30261837-5BA8-C647-B6C9-4FC9319CD390}" srcOrd="3" destOrd="0" presId="urn:microsoft.com/office/officeart/2016/7/layout/RepeatingBendingProcessNew"/>
    <dgm:cxn modelId="{0443B9B3-ECBD-F842-9B6D-C4877AA5222C}" type="presParOf" srcId="{30261837-5BA8-C647-B6C9-4FC9319CD390}" destId="{5E66882A-39B8-7D4D-B576-96A631280949}" srcOrd="0" destOrd="0" presId="urn:microsoft.com/office/officeart/2016/7/layout/RepeatingBendingProcessNew"/>
    <dgm:cxn modelId="{12FDED87-8E99-9D47-8E1D-336740B204F3}" type="presParOf" srcId="{AD7254B5-9F96-A54B-97FF-F8B4C017C6D3}" destId="{028D2EFD-67C6-DB44-B6F9-ED8DE34691CD}" srcOrd="4" destOrd="0" presId="urn:microsoft.com/office/officeart/2016/7/layout/RepeatingBendingProcessNew"/>
    <dgm:cxn modelId="{D1E1CD28-22EB-AF4C-B357-6A9744F6A2F9}" type="presParOf" srcId="{AD7254B5-9F96-A54B-97FF-F8B4C017C6D3}" destId="{F8021161-9714-8641-B589-B2EF7113E8E3}" srcOrd="5" destOrd="0" presId="urn:microsoft.com/office/officeart/2016/7/layout/RepeatingBendingProcessNew"/>
    <dgm:cxn modelId="{802A977B-E4C6-A14D-A605-457E8AEBE0A4}" type="presParOf" srcId="{F8021161-9714-8641-B589-B2EF7113E8E3}" destId="{5328BFAC-C4FD-3E45-99F8-63F83A429C30}" srcOrd="0" destOrd="0" presId="urn:microsoft.com/office/officeart/2016/7/layout/RepeatingBendingProcessNew"/>
    <dgm:cxn modelId="{8035946F-6FC9-AE4F-BC46-CA1B2F7CEC6C}" type="presParOf" srcId="{AD7254B5-9F96-A54B-97FF-F8B4C017C6D3}" destId="{D347E312-632E-464B-883A-AF6EFBF542AD}" srcOrd="6" destOrd="0" presId="urn:microsoft.com/office/officeart/2016/7/layout/RepeatingBendingProcessNew"/>
    <dgm:cxn modelId="{67F2FD21-7E1D-4C4D-9FA7-25E8FD702D20}" type="presParOf" srcId="{AD7254B5-9F96-A54B-97FF-F8B4C017C6D3}" destId="{FB4499D1-D681-F947-B585-632DEB9F6075}" srcOrd="7" destOrd="0" presId="urn:microsoft.com/office/officeart/2016/7/layout/RepeatingBendingProcessNew"/>
    <dgm:cxn modelId="{E1A48550-3819-8B4F-A9B9-4C77A655843D}" type="presParOf" srcId="{FB4499D1-D681-F947-B585-632DEB9F6075}" destId="{DDAF2E2F-B436-4440-9B89-5A5BBD95EF60}" srcOrd="0" destOrd="0" presId="urn:microsoft.com/office/officeart/2016/7/layout/RepeatingBendingProcessNew"/>
    <dgm:cxn modelId="{B8AF10F0-D07E-8F48-8373-AA4FF0FF1DF5}" type="presParOf" srcId="{AD7254B5-9F96-A54B-97FF-F8B4C017C6D3}" destId="{D31B3AEF-B010-6443-94C6-AAA3DAB7F24D}" srcOrd="8" destOrd="0" presId="urn:microsoft.com/office/officeart/2016/7/layout/RepeatingBendingProcessNew"/>
    <dgm:cxn modelId="{AE20E4B9-BF38-014B-B184-F557E7A2902A}" type="presParOf" srcId="{AD7254B5-9F96-A54B-97FF-F8B4C017C6D3}" destId="{018CBF41-E3C9-CB43-B1F3-6E0025D3D6A9}" srcOrd="9" destOrd="0" presId="urn:microsoft.com/office/officeart/2016/7/layout/RepeatingBendingProcessNew"/>
    <dgm:cxn modelId="{96F39BF2-6CAE-6C4F-B6B8-02C358A69C7C}" type="presParOf" srcId="{018CBF41-E3C9-CB43-B1F3-6E0025D3D6A9}" destId="{E594609D-3834-AD41-95E4-CDD83EB6EA85}" srcOrd="0" destOrd="0" presId="urn:microsoft.com/office/officeart/2016/7/layout/RepeatingBendingProcessNew"/>
    <dgm:cxn modelId="{71D07DC8-9B88-E44F-B24A-A1116742A495}" type="presParOf" srcId="{AD7254B5-9F96-A54B-97FF-F8B4C017C6D3}" destId="{86773AEA-1A9C-D743-BDE6-44BDBC734DFB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6BB931-C859-45DD-AD33-A62BC819DA8E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80E1C24-15B5-4479-89CF-0650B2B334B4}">
      <dgm:prSet/>
      <dgm:spPr/>
      <dgm:t>
        <a:bodyPr/>
        <a:lstStyle/>
        <a:p>
          <a:r>
            <a:rPr lang="en-GB"/>
            <a:t>Komunismus</a:t>
          </a:r>
          <a:endParaRPr lang="en-US"/>
        </a:p>
      </dgm:t>
    </dgm:pt>
    <dgm:pt modelId="{31A20E27-871C-4B26-ACA1-2E451DD31FF0}" type="parTrans" cxnId="{38540B2C-B48E-4C8B-82F0-42CF83C3A907}">
      <dgm:prSet/>
      <dgm:spPr/>
      <dgm:t>
        <a:bodyPr/>
        <a:lstStyle/>
        <a:p>
          <a:endParaRPr lang="en-US"/>
        </a:p>
      </dgm:t>
    </dgm:pt>
    <dgm:pt modelId="{E2BD4B36-4FCB-43D3-8772-6B9DC409268C}" type="sibTrans" cxnId="{38540B2C-B48E-4C8B-82F0-42CF83C3A907}">
      <dgm:prSet/>
      <dgm:spPr/>
      <dgm:t>
        <a:bodyPr/>
        <a:lstStyle/>
        <a:p>
          <a:endParaRPr lang="en-US"/>
        </a:p>
      </dgm:t>
    </dgm:pt>
    <dgm:pt modelId="{B756709C-7243-4B24-89A9-28EDE1DC55BC}">
      <dgm:prSet/>
      <dgm:spPr/>
      <dgm:t>
        <a:bodyPr/>
        <a:lstStyle/>
        <a:p>
          <a:r>
            <a:rPr lang="en-GB"/>
            <a:t>Socialismus</a:t>
          </a:r>
          <a:endParaRPr lang="en-US"/>
        </a:p>
      </dgm:t>
    </dgm:pt>
    <dgm:pt modelId="{1EA72E5D-F901-497E-8801-A75A58E3D5D7}" type="parTrans" cxnId="{90734475-9DC0-4D60-9758-593F5872AA29}">
      <dgm:prSet/>
      <dgm:spPr/>
      <dgm:t>
        <a:bodyPr/>
        <a:lstStyle/>
        <a:p>
          <a:endParaRPr lang="en-US"/>
        </a:p>
      </dgm:t>
    </dgm:pt>
    <dgm:pt modelId="{4A083FB7-9172-400B-A7DE-924B205769AC}" type="sibTrans" cxnId="{90734475-9DC0-4D60-9758-593F5872AA29}">
      <dgm:prSet/>
      <dgm:spPr/>
      <dgm:t>
        <a:bodyPr/>
        <a:lstStyle/>
        <a:p>
          <a:endParaRPr lang="en-US"/>
        </a:p>
      </dgm:t>
    </dgm:pt>
    <dgm:pt modelId="{E57AA359-023A-41E4-ADF5-ED673ED344E6}">
      <dgm:prSet/>
      <dgm:spPr/>
      <dgm:t>
        <a:bodyPr/>
        <a:lstStyle/>
        <a:p>
          <a:r>
            <a:rPr lang="en-GB"/>
            <a:t>Liberalismus</a:t>
          </a:r>
          <a:endParaRPr lang="en-US"/>
        </a:p>
      </dgm:t>
    </dgm:pt>
    <dgm:pt modelId="{6D518779-B0C0-4B09-B281-2994E21DC944}" type="parTrans" cxnId="{AC348D26-1633-4F5C-920E-286A93FF5C84}">
      <dgm:prSet/>
      <dgm:spPr/>
      <dgm:t>
        <a:bodyPr/>
        <a:lstStyle/>
        <a:p>
          <a:endParaRPr lang="en-US"/>
        </a:p>
      </dgm:t>
    </dgm:pt>
    <dgm:pt modelId="{B8141587-6B24-4A1B-9E42-0325CB42174D}" type="sibTrans" cxnId="{AC348D26-1633-4F5C-920E-286A93FF5C84}">
      <dgm:prSet/>
      <dgm:spPr/>
      <dgm:t>
        <a:bodyPr/>
        <a:lstStyle/>
        <a:p>
          <a:endParaRPr lang="en-US"/>
        </a:p>
      </dgm:t>
    </dgm:pt>
    <dgm:pt modelId="{C8FA3EB7-27F3-45E2-B3F6-E9C1C9EAE488}">
      <dgm:prSet/>
      <dgm:spPr/>
      <dgm:t>
        <a:bodyPr/>
        <a:lstStyle/>
        <a:p>
          <a:r>
            <a:rPr lang="en-GB" dirty="0" err="1"/>
            <a:t>Konzervatismus</a:t>
          </a:r>
          <a:endParaRPr lang="en-US" dirty="0"/>
        </a:p>
      </dgm:t>
    </dgm:pt>
    <dgm:pt modelId="{C1E69977-38CC-494E-A469-B01151C10797}" type="parTrans" cxnId="{E9B6E369-0925-4E7F-AFE2-C3B216560CE3}">
      <dgm:prSet/>
      <dgm:spPr/>
      <dgm:t>
        <a:bodyPr/>
        <a:lstStyle/>
        <a:p>
          <a:endParaRPr lang="en-US"/>
        </a:p>
      </dgm:t>
    </dgm:pt>
    <dgm:pt modelId="{0B8D6D64-84DA-4C1F-B600-83B3AFB872BB}" type="sibTrans" cxnId="{E9B6E369-0925-4E7F-AFE2-C3B216560CE3}">
      <dgm:prSet/>
      <dgm:spPr/>
      <dgm:t>
        <a:bodyPr/>
        <a:lstStyle/>
        <a:p>
          <a:endParaRPr lang="en-US"/>
        </a:p>
      </dgm:t>
    </dgm:pt>
    <dgm:pt modelId="{3EF4ED27-53F3-4C16-B536-336138014056}">
      <dgm:prSet/>
      <dgm:spPr/>
      <dgm:t>
        <a:bodyPr/>
        <a:lstStyle/>
        <a:p>
          <a:r>
            <a:rPr lang="en-GB"/>
            <a:t>Fašismus</a:t>
          </a:r>
          <a:endParaRPr lang="en-US"/>
        </a:p>
      </dgm:t>
    </dgm:pt>
    <dgm:pt modelId="{ADD864B4-8B2D-47BA-887B-C5BE630EF04B}" type="parTrans" cxnId="{5EB8CA1D-B60C-45FF-A7A6-9F9EF235277C}">
      <dgm:prSet/>
      <dgm:spPr/>
      <dgm:t>
        <a:bodyPr/>
        <a:lstStyle/>
        <a:p>
          <a:endParaRPr lang="en-US"/>
        </a:p>
      </dgm:t>
    </dgm:pt>
    <dgm:pt modelId="{AA7B4F19-74A4-468E-8A7F-620878512AD1}" type="sibTrans" cxnId="{5EB8CA1D-B60C-45FF-A7A6-9F9EF235277C}">
      <dgm:prSet/>
      <dgm:spPr/>
      <dgm:t>
        <a:bodyPr/>
        <a:lstStyle/>
        <a:p>
          <a:endParaRPr lang="en-US"/>
        </a:p>
      </dgm:t>
    </dgm:pt>
    <dgm:pt modelId="{636EEF39-6299-6449-960B-E81A92F1DE20}" type="pres">
      <dgm:prSet presAssocID="{096BB931-C859-45DD-AD33-A62BC819DA8E}" presName="Name0" presStyleCnt="0">
        <dgm:presLayoutVars>
          <dgm:dir/>
          <dgm:animLvl val="lvl"/>
          <dgm:resizeHandles val="exact"/>
        </dgm:presLayoutVars>
      </dgm:prSet>
      <dgm:spPr/>
    </dgm:pt>
    <dgm:pt modelId="{3BB25DCC-1E78-884C-A9B1-F1184BD65286}" type="pres">
      <dgm:prSet presAssocID="{080E1C24-15B5-4479-89CF-0650B2B334B4}" presName="linNode" presStyleCnt="0"/>
      <dgm:spPr/>
    </dgm:pt>
    <dgm:pt modelId="{C76CA363-9306-B74A-BD6E-D6B5E8B14294}" type="pres">
      <dgm:prSet presAssocID="{080E1C24-15B5-4479-89CF-0650B2B334B4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069C8CC0-F056-3E41-B948-CFABE9881179}" type="pres">
      <dgm:prSet presAssocID="{E2BD4B36-4FCB-43D3-8772-6B9DC409268C}" presName="sp" presStyleCnt="0"/>
      <dgm:spPr/>
    </dgm:pt>
    <dgm:pt modelId="{1A4A99EF-6ACC-3248-AA12-FB63CA949359}" type="pres">
      <dgm:prSet presAssocID="{B756709C-7243-4B24-89A9-28EDE1DC55BC}" presName="linNode" presStyleCnt="0"/>
      <dgm:spPr/>
    </dgm:pt>
    <dgm:pt modelId="{E78FFE4A-53E7-A94F-BA5E-099BEEE07514}" type="pres">
      <dgm:prSet presAssocID="{B756709C-7243-4B24-89A9-28EDE1DC55BC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2BBA12AC-58AB-6A40-BFBF-F7C522FACB84}" type="pres">
      <dgm:prSet presAssocID="{4A083FB7-9172-400B-A7DE-924B205769AC}" presName="sp" presStyleCnt="0"/>
      <dgm:spPr/>
    </dgm:pt>
    <dgm:pt modelId="{494AA4BC-5662-2245-BE37-A9FCDDDE18AC}" type="pres">
      <dgm:prSet presAssocID="{E57AA359-023A-41E4-ADF5-ED673ED344E6}" presName="linNode" presStyleCnt="0"/>
      <dgm:spPr/>
    </dgm:pt>
    <dgm:pt modelId="{B88C1874-413A-9143-A0BD-1E5D5870EB0B}" type="pres">
      <dgm:prSet presAssocID="{E57AA359-023A-41E4-ADF5-ED673ED344E6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E3684A23-FDFD-C749-A5EE-BA79193C3779}" type="pres">
      <dgm:prSet presAssocID="{B8141587-6B24-4A1B-9E42-0325CB42174D}" presName="sp" presStyleCnt="0"/>
      <dgm:spPr/>
    </dgm:pt>
    <dgm:pt modelId="{7964467C-AFA7-BD45-8FC2-966067456EEF}" type="pres">
      <dgm:prSet presAssocID="{C8FA3EB7-27F3-45E2-B3F6-E9C1C9EAE488}" presName="linNode" presStyleCnt="0"/>
      <dgm:spPr/>
    </dgm:pt>
    <dgm:pt modelId="{035049F0-376B-AB4D-9281-0A48F002D60F}" type="pres">
      <dgm:prSet presAssocID="{C8FA3EB7-27F3-45E2-B3F6-E9C1C9EAE488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CF903010-CAC9-3A45-8A2F-CDD9B006B002}" type="pres">
      <dgm:prSet presAssocID="{0B8D6D64-84DA-4C1F-B600-83B3AFB872BB}" presName="sp" presStyleCnt="0"/>
      <dgm:spPr/>
    </dgm:pt>
    <dgm:pt modelId="{80AF35AA-38E8-5542-B09A-20B5E0193402}" type="pres">
      <dgm:prSet presAssocID="{3EF4ED27-53F3-4C16-B536-336138014056}" presName="linNode" presStyleCnt="0"/>
      <dgm:spPr/>
    </dgm:pt>
    <dgm:pt modelId="{63603651-E793-244D-8D32-5C4915EA95FC}" type="pres">
      <dgm:prSet presAssocID="{3EF4ED27-53F3-4C16-B536-336138014056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5EB8CA1D-B60C-45FF-A7A6-9F9EF235277C}" srcId="{096BB931-C859-45DD-AD33-A62BC819DA8E}" destId="{3EF4ED27-53F3-4C16-B536-336138014056}" srcOrd="4" destOrd="0" parTransId="{ADD864B4-8B2D-47BA-887B-C5BE630EF04B}" sibTransId="{AA7B4F19-74A4-468E-8A7F-620878512AD1}"/>
    <dgm:cxn modelId="{AC348D26-1633-4F5C-920E-286A93FF5C84}" srcId="{096BB931-C859-45DD-AD33-A62BC819DA8E}" destId="{E57AA359-023A-41E4-ADF5-ED673ED344E6}" srcOrd="2" destOrd="0" parTransId="{6D518779-B0C0-4B09-B281-2994E21DC944}" sibTransId="{B8141587-6B24-4A1B-9E42-0325CB42174D}"/>
    <dgm:cxn modelId="{38540B2C-B48E-4C8B-82F0-42CF83C3A907}" srcId="{096BB931-C859-45DD-AD33-A62BC819DA8E}" destId="{080E1C24-15B5-4479-89CF-0650B2B334B4}" srcOrd="0" destOrd="0" parTransId="{31A20E27-871C-4B26-ACA1-2E451DD31FF0}" sibTransId="{E2BD4B36-4FCB-43D3-8772-6B9DC409268C}"/>
    <dgm:cxn modelId="{A38DF843-7433-9849-8BB1-53BEB204E980}" type="presOf" srcId="{B756709C-7243-4B24-89A9-28EDE1DC55BC}" destId="{E78FFE4A-53E7-A94F-BA5E-099BEEE07514}" srcOrd="0" destOrd="0" presId="urn:microsoft.com/office/officeart/2005/8/layout/vList5"/>
    <dgm:cxn modelId="{EF318451-2B52-834E-AF76-7B62681A2F6E}" type="presOf" srcId="{3EF4ED27-53F3-4C16-B536-336138014056}" destId="{63603651-E793-244D-8D32-5C4915EA95FC}" srcOrd="0" destOrd="0" presId="urn:microsoft.com/office/officeart/2005/8/layout/vList5"/>
    <dgm:cxn modelId="{E844E566-545D-B346-A587-9516C6210B25}" type="presOf" srcId="{C8FA3EB7-27F3-45E2-B3F6-E9C1C9EAE488}" destId="{035049F0-376B-AB4D-9281-0A48F002D60F}" srcOrd="0" destOrd="0" presId="urn:microsoft.com/office/officeart/2005/8/layout/vList5"/>
    <dgm:cxn modelId="{E9B6E369-0925-4E7F-AFE2-C3B216560CE3}" srcId="{096BB931-C859-45DD-AD33-A62BC819DA8E}" destId="{C8FA3EB7-27F3-45E2-B3F6-E9C1C9EAE488}" srcOrd="3" destOrd="0" parTransId="{C1E69977-38CC-494E-A469-B01151C10797}" sibTransId="{0B8D6D64-84DA-4C1F-B600-83B3AFB872BB}"/>
    <dgm:cxn modelId="{90734475-9DC0-4D60-9758-593F5872AA29}" srcId="{096BB931-C859-45DD-AD33-A62BC819DA8E}" destId="{B756709C-7243-4B24-89A9-28EDE1DC55BC}" srcOrd="1" destOrd="0" parTransId="{1EA72E5D-F901-497E-8801-A75A58E3D5D7}" sibTransId="{4A083FB7-9172-400B-A7DE-924B205769AC}"/>
    <dgm:cxn modelId="{0C222A7B-FA63-BC4D-9295-836671E003CF}" type="presOf" srcId="{080E1C24-15B5-4479-89CF-0650B2B334B4}" destId="{C76CA363-9306-B74A-BD6E-D6B5E8B14294}" srcOrd="0" destOrd="0" presId="urn:microsoft.com/office/officeart/2005/8/layout/vList5"/>
    <dgm:cxn modelId="{83A82FC7-AADE-0547-BCA1-82DF30C1622D}" type="presOf" srcId="{E57AA359-023A-41E4-ADF5-ED673ED344E6}" destId="{B88C1874-413A-9143-A0BD-1E5D5870EB0B}" srcOrd="0" destOrd="0" presId="urn:microsoft.com/office/officeart/2005/8/layout/vList5"/>
    <dgm:cxn modelId="{FF399ACF-91B1-1E43-B387-4B70C531CF5F}" type="presOf" srcId="{096BB931-C859-45DD-AD33-A62BC819DA8E}" destId="{636EEF39-6299-6449-960B-E81A92F1DE20}" srcOrd="0" destOrd="0" presId="urn:microsoft.com/office/officeart/2005/8/layout/vList5"/>
    <dgm:cxn modelId="{21CBC1E3-E6DF-CA42-AA41-9A37B6C8BC62}" type="presParOf" srcId="{636EEF39-6299-6449-960B-E81A92F1DE20}" destId="{3BB25DCC-1E78-884C-A9B1-F1184BD65286}" srcOrd="0" destOrd="0" presId="urn:microsoft.com/office/officeart/2005/8/layout/vList5"/>
    <dgm:cxn modelId="{0031C5B9-C999-D24B-9D48-59FF433E643E}" type="presParOf" srcId="{3BB25DCC-1E78-884C-A9B1-F1184BD65286}" destId="{C76CA363-9306-B74A-BD6E-D6B5E8B14294}" srcOrd="0" destOrd="0" presId="urn:microsoft.com/office/officeart/2005/8/layout/vList5"/>
    <dgm:cxn modelId="{B3F6B1B7-DEE5-4748-8E7F-6F9F757A8496}" type="presParOf" srcId="{636EEF39-6299-6449-960B-E81A92F1DE20}" destId="{069C8CC0-F056-3E41-B948-CFABE9881179}" srcOrd="1" destOrd="0" presId="urn:microsoft.com/office/officeart/2005/8/layout/vList5"/>
    <dgm:cxn modelId="{D8ECA368-5344-6147-8AF5-352DA159B833}" type="presParOf" srcId="{636EEF39-6299-6449-960B-E81A92F1DE20}" destId="{1A4A99EF-6ACC-3248-AA12-FB63CA949359}" srcOrd="2" destOrd="0" presId="urn:microsoft.com/office/officeart/2005/8/layout/vList5"/>
    <dgm:cxn modelId="{331BD54F-31C5-2046-BC62-5250C290F0E8}" type="presParOf" srcId="{1A4A99EF-6ACC-3248-AA12-FB63CA949359}" destId="{E78FFE4A-53E7-A94F-BA5E-099BEEE07514}" srcOrd="0" destOrd="0" presId="urn:microsoft.com/office/officeart/2005/8/layout/vList5"/>
    <dgm:cxn modelId="{3B8411B9-1891-1846-8F2D-713DBC49285E}" type="presParOf" srcId="{636EEF39-6299-6449-960B-E81A92F1DE20}" destId="{2BBA12AC-58AB-6A40-BFBF-F7C522FACB84}" srcOrd="3" destOrd="0" presId="urn:microsoft.com/office/officeart/2005/8/layout/vList5"/>
    <dgm:cxn modelId="{2DCE02D0-475E-1E42-85DB-D0D85F5E40A5}" type="presParOf" srcId="{636EEF39-6299-6449-960B-E81A92F1DE20}" destId="{494AA4BC-5662-2245-BE37-A9FCDDDE18AC}" srcOrd="4" destOrd="0" presId="urn:microsoft.com/office/officeart/2005/8/layout/vList5"/>
    <dgm:cxn modelId="{6F89E669-5E85-BF48-9CA5-DE5EFC8D74A8}" type="presParOf" srcId="{494AA4BC-5662-2245-BE37-A9FCDDDE18AC}" destId="{B88C1874-413A-9143-A0BD-1E5D5870EB0B}" srcOrd="0" destOrd="0" presId="urn:microsoft.com/office/officeart/2005/8/layout/vList5"/>
    <dgm:cxn modelId="{A55FF304-36D6-BD47-AC23-465BA763A119}" type="presParOf" srcId="{636EEF39-6299-6449-960B-E81A92F1DE20}" destId="{E3684A23-FDFD-C749-A5EE-BA79193C3779}" srcOrd="5" destOrd="0" presId="urn:microsoft.com/office/officeart/2005/8/layout/vList5"/>
    <dgm:cxn modelId="{30E4238D-2674-6C4E-9B00-5DFEA1A301FF}" type="presParOf" srcId="{636EEF39-6299-6449-960B-E81A92F1DE20}" destId="{7964467C-AFA7-BD45-8FC2-966067456EEF}" srcOrd="6" destOrd="0" presId="urn:microsoft.com/office/officeart/2005/8/layout/vList5"/>
    <dgm:cxn modelId="{B3666DB5-2093-1E45-AA75-0FF5437FA555}" type="presParOf" srcId="{7964467C-AFA7-BD45-8FC2-966067456EEF}" destId="{035049F0-376B-AB4D-9281-0A48F002D60F}" srcOrd="0" destOrd="0" presId="urn:microsoft.com/office/officeart/2005/8/layout/vList5"/>
    <dgm:cxn modelId="{6EF9CD6D-5677-0740-AAED-FAB32F795D88}" type="presParOf" srcId="{636EEF39-6299-6449-960B-E81A92F1DE20}" destId="{CF903010-CAC9-3A45-8A2F-CDD9B006B002}" srcOrd="7" destOrd="0" presId="urn:microsoft.com/office/officeart/2005/8/layout/vList5"/>
    <dgm:cxn modelId="{EF54C7C2-31E5-1F4D-BDC9-850FD3CFEEAE}" type="presParOf" srcId="{636EEF39-6299-6449-960B-E81A92F1DE20}" destId="{80AF35AA-38E8-5542-B09A-20B5E0193402}" srcOrd="8" destOrd="0" presId="urn:microsoft.com/office/officeart/2005/8/layout/vList5"/>
    <dgm:cxn modelId="{1E188665-6E22-2649-8DC3-D59424BD178B}" type="presParOf" srcId="{80AF35AA-38E8-5542-B09A-20B5E0193402}" destId="{63603651-E793-244D-8D32-5C4915EA95F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EAE414-F63B-423E-85ED-D8184E7AFB6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4D20A15-038D-47AB-A113-2B141C7B51BA}">
      <dgm:prSet/>
      <dgm:spPr/>
      <dgm:t>
        <a:bodyPr/>
        <a:lstStyle/>
        <a:p>
          <a:r>
            <a:rPr lang="en-GB"/>
            <a:t>Politický řád – imperium vs. anarchie</a:t>
          </a:r>
          <a:endParaRPr lang="en-US"/>
        </a:p>
      </dgm:t>
    </dgm:pt>
    <dgm:pt modelId="{4A984209-76A1-48E6-B53D-776C00C3A1B3}" type="parTrans" cxnId="{06223BFF-A880-4434-AA2D-C2E05887A2ED}">
      <dgm:prSet/>
      <dgm:spPr/>
      <dgm:t>
        <a:bodyPr/>
        <a:lstStyle/>
        <a:p>
          <a:endParaRPr lang="en-US"/>
        </a:p>
      </dgm:t>
    </dgm:pt>
    <dgm:pt modelId="{D59085F8-96C2-44CE-B1BE-30BA422A792C}" type="sibTrans" cxnId="{06223BFF-A880-4434-AA2D-C2E05887A2ED}">
      <dgm:prSet/>
      <dgm:spPr/>
      <dgm:t>
        <a:bodyPr/>
        <a:lstStyle/>
        <a:p>
          <a:endParaRPr lang="en-US"/>
        </a:p>
      </dgm:t>
    </dgm:pt>
    <dgm:pt modelId="{41B6C4CD-EFE2-4690-B2CF-50022FB698FE}">
      <dgm:prSet/>
      <dgm:spPr/>
      <dgm:t>
        <a:bodyPr/>
        <a:lstStyle/>
        <a:p>
          <a:r>
            <a:rPr lang="en-GB"/>
            <a:t>Společenská smlouva</a:t>
          </a:r>
          <a:endParaRPr lang="en-US"/>
        </a:p>
      </dgm:t>
    </dgm:pt>
    <dgm:pt modelId="{A34333E8-66C8-4E4E-B934-D3D114A652A6}" type="parTrans" cxnId="{E9ECC074-7E8C-47B4-B40E-C34583DEBE5C}">
      <dgm:prSet/>
      <dgm:spPr/>
      <dgm:t>
        <a:bodyPr/>
        <a:lstStyle/>
        <a:p>
          <a:endParaRPr lang="en-US"/>
        </a:p>
      </dgm:t>
    </dgm:pt>
    <dgm:pt modelId="{337B5320-5E76-497A-9041-3E702FF4E000}" type="sibTrans" cxnId="{E9ECC074-7E8C-47B4-B40E-C34583DEBE5C}">
      <dgm:prSet/>
      <dgm:spPr/>
      <dgm:t>
        <a:bodyPr/>
        <a:lstStyle/>
        <a:p>
          <a:endParaRPr lang="en-US"/>
        </a:p>
      </dgm:t>
    </dgm:pt>
    <dgm:pt modelId="{4F57331C-CEAE-4036-B3EC-72AA4BBD6DE5}">
      <dgm:prSet/>
      <dgm:spPr/>
      <dgm:t>
        <a:bodyPr/>
        <a:lstStyle/>
        <a:p>
          <a:r>
            <a:rPr lang="en-GB"/>
            <a:t>Klany, kmeny, rodiny</a:t>
          </a:r>
          <a:endParaRPr lang="en-US"/>
        </a:p>
      </dgm:t>
    </dgm:pt>
    <dgm:pt modelId="{7DB712F4-132D-4B5F-A4C3-D407FBAB37DC}" type="parTrans" cxnId="{60F25EDB-0A4A-4D0C-AE35-C868CD0F3B5C}">
      <dgm:prSet/>
      <dgm:spPr/>
      <dgm:t>
        <a:bodyPr/>
        <a:lstStyle/>
        <a:p>
          <a:endParaRPr lang="en-US"/>
        </a:p>
      </dgm:t>
    </dgm:pt>
    <dgm:pt modelId="{B289D379-82EC-4FA8-9753-FE3CAA3745DB}" type="sibTrans" cxnId="{60F25EDB-0A4A-4D0C-AE35-C868CD0F3B5C}">
      <dgm:prSet/>
      <dgm:spPr/>
      <dgm:t>
        <a:bodyPr/>
        <a:lstStyle/>
        <a:p>
          <a:endParaRPr lang="en-US"/>
        </a:p>
      </dgm:t>
    </dgm:pt>
    <dgm:pt modelId="{2D97EEE2-7332-48A8-828C-6673FFF039A2}">
      <dgm:prSet/>
      <dgm:spPr/>
      <dgm:t>
        <a:bodyPr/>
        <a:lstStyle/>
        <a:p>
          <a:r>
            <a:rPr lang="en-GB"/>
            <a:t>Svobodný národ jako zásada světového řádu</a:t>
          </a:r>
          <a:endParaRPr lang="en-US"/>
        </a:p>
      </dgm:t>
    </dgm:pt>
    <dgm:pt modelId="{353BEA57-FC9B-47D7-9ED2-B90E89F09959}" type="parTrans" cxnId="{5EF26B8E-DEFE-4B9B-848A-F8831BE1A7C7}">
      <dgm:prSet/>
      <dgm:spPr/>
      <dgm:t>
        <a:bodyPr/>
        <a:lstStyle/>
        <a:p>
          <a:endParaRPr lang="en-US"/>
        </a:p>
      </dgm:t>
    </dgm:pt>
    <dgm:pt modelId="{1E274E15-A513-4B60-BD74-9CC476ED3903}" type="sibTrans" cxnId="{5EF26B8E-DEFE-4B9B-848A-F8831BE1A7C7}">
      <dgm:prSet/>
      <dgm:spPr/>
      <dgm:t>
        <a:bodyPr/>
        <a:lstStyle/>
        <a:p>
          <a:endParaRPr lang="en-US"/>
        </a:p>
      </dgm:t>
    </dgm:pt>
    <dgm:pt modelId="{73BDBBC1-922B-42D8-A367-DA8814A5C0A2}">
      <dgm:prSet/>
      <dgm:spPr/>
      <dgm:t>
        <a:bodyPr/>
        <a:lstStyle/>
        <a:p>
          <a:r>
            <a:rPr lang="en-GB"/>
            <a:t>Národní stát</a:t>
          </a:r>
          <a:endParaRPr lang="en-US"/>
        </a:p>
      </dgm:t>
    </dgm:pt>
    <dgm:pt modelId="{FAE0EB02-D710-44AA-9FD7-81BFD7AF031E}" type="parTrans" cxnId="{1627848F-B4A7-43FC-AF59-E2E9788161AE}">
      <dgm:prSet/>
      <dgm:spPr/>
      <dgm:t>
        <a:bodyPr/>
        <a:lstStyle/>
        <a:p>
          <a:endParaRPr lang="en-US"/>
        </a:p>
      </dgm:t>
    </dgm:pt>
    <dgm:pt modelId="{00F906D2-4E3E-413D-8BCF-F06D0323FAD9}" type="sibTrans" cxnId="{1627848F-B4A7-43FC-AF59-E2E9788161AE}">
      <dgm:prSet/>
      <dgm:spPr/>
      <dgm:t>
        <a:bodyPr/>
        <a:lstStyle/>
        <a:p>
          <a:endParaRPr lang="en-US"/>
        </a:p>
      </dgm:t>
    </dgm:pt>
    <dgm:pt modelId="{DA625C7A-A0C9-43A7-BC1E-C6E8B132830E}">
      <dgm:prSet/>
      <dgm:spPr/>
      <dgm:t>
        <a:bodyPr/>
        <a:lstStyle/>
        <a:p>
          <a:r>
            <a:rPr lang="en-GB"/>
            <a:t>Odsudek imperiální expanse</a:t>
          </a:r>
          <a:endParaRPr lang="en-US"/>
        </a:p>
      </dgm:t>
    </dgm:pt>
    <dgm:pt modelId="{3F5283C6-7D81-4A00-BCC4-5DECEEF1D42B}" type="parTrans" cxnId="{376E85C1-1D5D-49AC-8EA6-AF90C665EB2F}">
      <dgm:prSet/>
      <dgm:spPr/>
      <dgm:t>
        <a:bodyPr/>
        <a:lstStyle/>
        <a:p>
          <a:endParaRPr lang="en-US"/>
        </a:p>
      </dgm:t>
    </dgm:pt>
    <dgm:pt modelId="{24E9ADE2-C61B-44C5-85A2-3DEEF2C57248}" type="sibTrans" cxnId="{376E85C1-1D5D-49AC-8EA6-AF90C665EB2F}">
      <dgm:prSet/>
      <dgm:spPr/>
      <dgm:t>
        <a:bodyPr/>
        <a:lstStyle/>
        <a:p>
          <a:endParaRPr lang="en-US"/>
        </a:p>
      </dgm:t>
    </dgm:pt>
    <dgm:pt modelId="{4CA6F20F-022F-44AC-88F2-9AEED1C49949}">
      <dgm:prSet/>
      <dgm:spPr/>
      <dgm:t>
        <a:bodyPr/>
        <a:lstStyle/>
        <a:p>
          <a:r>
            <a:rPr lang="en-GB" dirty="0" err="1"/>
            <a:t>Kolektivní</a:t>
          </a:r>
          <a:r>
            <a:rPr lang="en-GB" dirty="0"/>
            <a:t> a </a:t>
          </a:r>
          <a:r>
            <a:rPr lang="en-GB" dirty="0" err="1"/>
            <a:t>individuální</a:t>
          </a:r>
          <a:r>
            <a:rPr lang="en-GB" dirty="0"/>
            <a:t> </a:t>
          </a:r>
          <a:r>
            <a:rPr lang="en-GB" dirty="0" err="1"/>
            <a:t>svoboda</a:t>
          </a:r>
          <a:r>
            <a:rPr lang="en-GB" dirty="0"/>
            <a:t> (Hazony: 2021)</a:t>
          </a:r>
          <a:endParaRPr lang="en-US" dirty="0"/>
        </a:p>
      </dgm:t>
    </dgm:pt>
    <dgm:pt modelId="{F6460DAF-EDA6-494D-A7C1-6D497DFE26D9}" type="parTrans" cxnId="{3F5872BF-0FC5-448B-872A-B3286A9BCBF2}">
      <dgm:prSet/>
      <dgm:spPr/>
      <dgm:t>
        <a:bodyPr/>
        <a:lstStyle/>
        <a:p>
          <a:endParaRPr lang="en-US"/>
        </a:p>
      </dgm:t>
    </dgm:pt>
    <dgm:pt modelId="{A8AB6966-2CAD-4DDC-A8F6-406DDA69B407}" type="sibTrans" cxnId="{3F5872BF-0FC5-448B-872A-B3286A9BCBF2}">
      <dgm:prSet/>
      <dgm:spPr/>
      <dgm:t>
        <a:bodyPr/>
        <a:lstStyle/>
        <a:p>
          <a:endParaRPr lang="en-US"/>
        </a:p>
      </dgm:t>
    </dgm:pt>
    <dgm:pt modelId="{AC794368-D30B-2E47-AB17-D4A7B69A4FEB}" type="pres">
      <dgm:prSet presAssocID="{1DEAE414-F63B-423E-85ED-D8184E7AFB6F}" presName="linear" presStyleCnt="0">
        <dgm:presLayoutVars>
          <dgm:animLvl val="lvl"/>
          <dgm:resizeHandles val="exact"/>
        </dgm:presLayoutVars>
      </dgm:prSet>
      <dgm:spPr/>
    </dgm:pt>
    <dgm:pt modelId="{99329A12-52ED-B745-8495-82715AB763DA}" type="pres">
      <dgm:prSet presAssocID="{74D20A15-038D-47AB-A113-2B141C7B51BA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80741257-7E47-1C47-805A-7E51A17A19F6}" type="pres">
      <dgm:prSet presAssocID="{D59085F8-96C2-44CE-B1BE-30BA422A792C}" presName="spacer" presStyleCnt="0"/>
      <dgm:spPr/>
    </dgm:pt>
    <dgm:pt modelId="{F35FF033-9B7E-3C4E-B890-C8F7E86B3F67}" type="pres">
      <dgm:prSet presAssocID="{41B6C4CD-EFE2-4690-B2CF-50022FB698FE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A016AACA-3F1B-1F42-B7BF-40EA3B65F8C2}" type="pres">
      <dgm:prSet presAssocID="{337B5320-5E76-497A-9041-3E702FF4E000}" presName="spacer" presStyleCnt="0"/>
      <dgm:spPr/>
    </dgm:pt>
    <dgm:pt modelId="{120429AA-8ACA-A74C-B29F-F0A0B6DD19CB}" type="pres">
      <dgm:prSet presAssocID="{4F57331C-CEAE-4036-B3EC-72AA4BBD6DE5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8E52C77-9B4F-0748-9DB6-1B27584D7E7A}" type="pres">
      <dgm:prSet presAssocID="{B289D379-82EC-4FA8-9753-FE3CAA3745DB}" presName="spacer" presStyleCnt="0"/>
      <dgm:spPr/>
    </dgm:pt>
    <dgm:pt modelId="{B86A5789-F599-3D49-88ED-293B346550F5}" type="pres">
      <dgm:prSet presAssocID="{2D97EEE2-7332-48A8-828C-6673FFF039A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65F5C74-1823-BC4D-8911-B0D966E217AB}" type="pres">
      <dgm:prSet presAssocID="{1E274E15-A513-4B60-BD74-9CC476ED3903}" presName="spacer" presStyleCnt="0"/>
      <dgm:spPr/>
    </dgm:pt>
    <dgm:pt modelId="{0F84C5F0-AA7C-4441-8B15-78F05386E5E5}" type="pres">
      <dgm:prSet presAssocID="{73BDBBC1-922B-42D8-A367-DA8814A5C0A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32A9DBA-7BC7-C048-9484-8343E70578D3}" type="pres">
      <dgm:prSet presAssocID="{00F906D2-4E3E-413D-8BCF-F06D0323FAD9}" presName="spacer" presStyleCnt="0"/>
      <dgm:spPr/>
    </dgm:pt>
    <dgm:pt modelId="{8247AFBB-D173-4842-87C4-376B798E3DE2}" type="pres">
      <dgm:prSet presAssocID="{DA625C7A-A0C9-43A7-BC1E-C6E8B132830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C2F7A3-AE1B-AA45-B0EB-F2BB9FCDBE7C}" type="pres">
      <dgm:prSet presAssocID="{24E9ADE2-C61B-44C5-85A2-3DEEF2C57248}" presName="spacer" presStyleCnt="0"/>
      <dgm:spPr/>
    </dgm:pt>
    <dgm:pt modelId="{92A482DA-C202-4D47-BFBC-4C1B8AF98A07}" type="pres">
      <dgm:prSet presAssocID="{4CA6F20F-022F-44AC-88F2-9AEED1C4994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F40BCF08-EC16-1048-896A-EF784F938B0A}" type="presOf" srcId="{1DEAE414-F63B-423E-85ED-D8184E7AFB6F}" destId="{AC794368-D30B-2E47-AB17-D4A7B69A4FEB}" srcOrd="0" destOrd="0" presId="urn:microsoft.com/office/officeart/2005/8/layout/vList2"/>
    <dgm:cxn modelId="{F382BF10-4BE7-894E-9777-916DE8F5973E}" type="presOf" srcId="{4CA6F20F-022F-44AC-88F2-9AEED1C49949}" destId="{92A482DA-C202-4D47-BFBC-4C1B8AF98A07}" srcOrd="0" destOrd="0" presId="urn:microsoft.com/office/officeart/2005/8/layout/vList2"/>
    <dgm:cxn modelId="{1416D316-8384-FE4A-91B7-0412FF29FA37}" type="presOf" srcId="{74D20A15-038D-47AB-A113-2B141C7B51BA}" destId="{99329A12-52ED-B745-8495-82715AB763DA}" srcOrd="0" destOrd="0" presId="urn:microsoft.com/office/officeart/2005/8/layout/vList2"/>
    <dgm:cxn modelId="{FD37B11A-0639-7E4B-9EDC-7F0DD9C545D2}" type="presOf" srcId="{73BDBBC1-922B-42D8-A367-DA8814A5C0A2}" destId="{0F84C5F0-AA7C-4441-8B15-78F05386E5E5}" srcOrd="0" destOrd="0" presId="urn:microsoft.com/office/officeart/2005/8/layout/vList2"/>
    <dgm:cxn modelId="{3FC45733-C005-5441-BAA0-F5E22BF1BC64}" type="presOf" srcId="{DA625C7A-A0C9-43A7-BC1E-C6E8B132830E}" destId="{8247AFBB-D173-4842-87C4-376B798E3DE2}" srcOrd="0" destOrd="0" presId="urn:microsoft.com/office/officeart/2005/8/layout/vList2"/>
    <dgm:cxn modelId="{63E27056-1D2B-2B45-8A8D-1D2FF49CC7BE}" type="presOf" srcId="{4F57331C-CEAE-4036-B3EC-72AA4BBD6DE5}" destId="{120429AA-8ACA-A74C-B29F-F0A0B6DD19CB}" srcOrd="0" destOrd="0" presId="urn:microsoft.com/office/officeart/2005/8/layout/vList2"/>
    <dgm:cxn modelId="{E9ECC074-7E8C-47B4-B40E-C34583DEBE5C}" srcId="{1DEAE414-F63B-423E-85ED-D8184E7AFB6F}" destId="{41B6C4CD-EFE2-4690-B2CF-50022FB698FE}" srcOrd="1" destOrd="0" parTransId="{A34333E8-66C8-4E4E-B934-D3D114A652A6}" sibTransId="{337B5320-5E76-497A-9041-3E702FF4E000}"/>
    <dgm:cxn modelId="{5EF26B8E-DEFE-4B9B-848A-F8831BE1A7C7}" srcId="{1DEAE414-F63B-423E-85ED-D8184E7AFB6F}" destId="{2D97EEE2-7332-48A8-828C-6673FFF039A2}" srcOrd="3" destOrd="0" parTransId="{353BEA57-FC9B-47D7-9ED2-B90E89F09959}" sibTransId="{1E274E15-A513-4B60-BD74-9CC476ED3903}"/>
    <dgm:cxn modelId="{1627848F-B4A7-43FC-AF59-E2E9788161AE}" srcId="{1DEAE414-F63B-423E-85ED-D8184E7AFB6F}" destId="{73BDBBC1-922B-42D8-A367-DA8814A5C0A2}" srcOrd="4" destOrd="0" parTransId="{FAE0EB02-D710-44AA-9FD7-81BFD7AF031E}" sibTransId="{00F906D2-4E3E-413D-8BCF-F06D0323FAD9}"/>
    <dgm:cxn modelId="{D873B2AE-4C5F-C44E-B414-1558F28E27F2}" type="presOf" srcId="{41B6C4CD-EFE2-4690-B2CF-50022FB698FE}" destId="{F35FF033-9B7E-3C4E-B890-C8F7E86B3F67}" srcOrd="0" destOrd="0" presId="urn:microsoft.com/office/officeart/2005/8/layout/vList2"/>
    <dgm:cxn modelId="{3F5872BF-0FC5-448B-872A-B3286A9BCBF2}" srcId="{1DEAE414-F63B-423E-85ED-D8184E7AFB6F}" destId="{4CA6F20F-022F-44AC-88F2-9AEED1C49949}" srcOrd="6" destOrd="0" parTransId="{F6460DAF-EDA6-494D-A7C1-6D497DFE26D9}" sibTransId="{A8AB6966-2CAD-4DDC-A8F6-406DDA69B407}"/>
    <dgm:cxn modelId="{376E85C1-1D5D-49AC-8EA6-AF90C665EB2F}" srcId="{1DEAE414-F63B-423E-85ED-D8184E7AFB6F}" destId="{DA625C7A-A0C9-43A7-BC1E-C6E8B132830E}" srcOrd="5" destOrd="0" parTransId="{3F5283C6-7D81-4A00-BCC4-5DECEEF1D42B}" sibTransId="{24E9ADE2-C61B-44C5-85A2-3DEEF2C57248}"/>
    <dgm:cxn modelId="{60F25EDB-0A4A-4D0C-AE35-C868CD0F3B5C}" srcId="{1DEAE414-F63B-423E-85ED-D8184E7AFB6F}" destId="{4F57331C-CEAE-4036-B3EC-72AA4BBD6DE5}" srcOrd="2" destOrd="0" parTransId="{7DB712F4-132D-4B5F-A4C3-D407FBAB37DC}" sibTransId="{B289D379-82EC-4FA8-9753-FE3CAA3745DB}"/>
    <dgm:cxn modelId="{1576F6DB-8461-7744-A741-9DEADCBAF55A}" type="presOf" srcId="{2D97EEE2-7332-48A8-828C-6673FFF039A2}" destId="{B86A5789-F599-3D49-88ED-293B346550F5}" srcOrd="0" destOrd="0" presId="urn:microsoft.com/office/officeart/2005/8/layout/vList2"/>
    <dgm:cxn modelId="{06223BFF-A880-4434-AA2D-C2E05887A2ED}" srcId="{1DEAE414-F63B-423E-85ED-D8184E7AFB6F}" destId="{74D20A15-038D-47AB-A113-2B141C7B51BA}" srcOrd="0" destOrd="0" parTransId="{4A984209-76A1-48E6-B53D-776C00C3A1B3}" sibTransId="{D59085F8-96C2-44CE-B1BE-30BA422A792C}"/>
    <dgm:cxn modelId="{692D7317-BDC5-A845-B096-B84CBBF9BDA4}" type="presParOf" srcId="{AC794368-D30B-2E47-AB17-D4A7B69A4FEB}" destId="{99329A12-52ED-B745-8495-82715AB763DA}" srcOrd="0" destOrd="0" presId="urn:microsoft.com/office/officeart/2005/8/layout/vList2"/>
    <dgm:cxn modelId="{43BCEFB8-C578-A040-8BBA-F67AE060A777}" type="presParOf" srcId="{AC794368-D30B-2E47-AB17-D4A7B69A4FEB}" destId="{80741257-7E47-1C47-805A-7E51A17A19F6}" srcOrd="1" destOrd="0" presId="urn:microsoft.com/office/officeart/2005/8/layout/vList2"/>
    <dgm:cxn modelId="{9DA3911B-185E-074C-B7F7-9C5620194944}" type="presParOf" srcId="{AC794368-D30B-2E47-AB17-D4A7B69A4FEB}" destId="{F35FF033-9B7E-3C4E-B890-C8F7E86B3F67}" srcOrd="2" destOrd="0" presId="urn:microsoft.com/office/officeart/2005/8/layout/vList2"/>
    <dgm:cxn modelId="{F2354E1A-4C07-8441-91CD-7256C7AAEF73}" type="presParOf" srcId="{AC794368-D30B-2E47-AB17-D4A7B69A4FEB}" destId="{A016AACA-3F1B-1F42-B7BF-40EA3B65F8C2}" srcOrd="3" destOrd="0" presId="urn:microsoft.com/office/officeart/2005/8/layout/vList2"/>
    <dgm:cxn modelId="{764DAD4A-CB1A-7B4A-B89D-A4AB00E79016}" type="presParOf" srcId="{AC794368-D30B-2E47-AB17-D4A7B69A4FEB}" destId="{120429AA-8ACA-A74C-B29F-F0A0B6DD19CB}" srcOrd="4" destOrd="0" presId="urn:microsoft.com/office/officeart/2005/8/layout/vList2"/>
    <dgm:cxn modelId="{FC52FA2E-E5A0-D446-842C-CF197CBBEF08}" type="presParOf" srcId="{AC794368-D30B-2E47-AB17-D4A7B69A4FEB}" destId="{78E52C77-9B4F-0748-9DB6-1B27584D7E7A}" srcOrd="5" destOrd="0" presId="urn:microsoft.com/office/officeart/2005/8/layout/vList2"/>
    <dgm:cxn modelId="{E02F34B3-B6BC-9D44-A4B9-54C2AC62FC4E}" type="presParOf" srcId="{AC794368-D30B-2E47-AB17-D4A7B69A4FEB}" destId="{B86A5789-F599-3D49-88ED-293B346550F5}" srcOrd="6" destOrd="0" presId="urn:microsoft.com/office/officeart/2005/8/layout/vList2"/>
    <dgm:cxn modelId="{2A0EEA2E-4C51-C14A-8F58-E1C59395ACE2}" type="presParOf" srcId="{AC794368-D30B-2E47-AB17-D4A7B69A4FEB}" destId="{A65F5C74-1823-BC4D-8911-B0D966E217AB}" srcOrd="7" destOrd="0" presId="urn:microsoft.com/office/officeart/2005/8/layout/vList2"/>
    <dgm:cxn modelId="{61F1FEE3-AB03-FD40-AAAF-E6B0BDC40B52}" type="presParOf" srcId="{AC794368-D30B-2E47-AB17-D4A7B69A4FEB}" destId="{0F84C5F0-AA7C-4441-8B15-78F05386E5E5}" srcOrd="8" destOrd="0" presId="urn:microsoft.com/office/officeart/2005/8/layout/vList2"/>
    <dgm:cxn modelId="{F1074005-B1B5-4C41-BAB0-FB294F26C9C9}" type="presParOf" srcId="{AC794368-D30B-2E47-AB17-D4A7B69A4FEB}" destId="{F32A9DBA-7BC7-C048-9484-8343E70578D3}" srcOrd="9" destOrd="0" presId="urn:microsoft.com/office/officeart/2005/8/layout/vList2"/>
    <dgm:cxn modelId="{DA92305D-6D94-5F4C-98A5-C06B51965219}" type="presParOf" srcId="{AC794368-D30B-2E47-AB17-D4A7B69A4FEB}" destId="{8247AFBB-D173-4842-87C4-376B798E3DE2}" srcOrd="10" destOrd="0" presId="urn:microsoft.com/office/officeart/2005/8/layout/vList2"/>
    <dgm:cxn modelId="{2297C36A-D7D5-F842-B154-FC74A220971B}" type="presParOf" srcId="{AC794368-D30B-2E47-AB17-D4A7B69A4FEB}" destId="{B2C2F7A3-AE1B-AA45-B0EB-F2BB9FCDBE7C}" srcOrd="11" destOrd="0" presId="urn:microsoft.com/office/officeart/2005/8/layout/vList2"/>
    <dgm:cxn modelId="{C05E05E6-9279-1342-A5CA-28A62F66580F}" type="presParOf" srcId="{AC794368-D30B-2E47-AB17-D4A7B69A4FEB}" destId="{92A482DA-C202-4D47-BFBC-4C1B8AF98A0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6C732-2A22-6D4D-8C81-520A0FDFF3E3}">
      <dsp:nvSpPr>
        <dsp:cNvPr id="0" name=""/>
        <dsp:cNvSpPr/>
      </dsp:nvSpPr>
      <dsp:spPr>
        <a:xfrm>
          <a:off x="1918208" y="2641"/>
          <a:ext cx="2157984" cy="174327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POLITICS</a:t>
          </a:r>
        </a:p>
      </dsp:txBody>
      <dsp:txXfrm>
        <a:off x="2003307" y="87740"/>
        <a:ext cx="1987786" cy="1573072"/>
      </dsp:txXfrm>
    </dsp:sp>
    <dsp:sp modelId="{468D9D14-B37A-EC45-A2A7-9D509AFED33D}">
      <dsp:nvSpPr>
        <dsp:cNvPr id="0" name=""/>
        <dsp:cNvSpPr/>
      </dsp:nvSpPr>
      <dsp:spPr>
        <a:xfrm>
          <a:off x="1918208" y="1833075"/>
          <a:ext cx="2157984" cy="1743270"/>
        </a:xfrm>
        <a:prstGeom prst="roundRect">
          <a:avLst/>
        </a:prstGeom>
        <a:solidFill>
          <a:schemeClr val="accent5">
            <a:hueOff val="9557342"/>
            <a:satOff val="-20419"/>
            <a:lumOff val="-8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POLICY</a:t>
          </a:r>
        </a:p>
      </dsp:txBody>
      <dsp:txXfrm>
        <a:off x="2003307" y="1918174"/>
        <a:ext cx="1987786" cy="1573072"/>
      </dsp:txXfrm>
    </dsp:sp>
    <dsp:sp modelId="{817641F9-A002-AA40-8487-7A2A1129A8A2}">
      <dsp:nvSpPr>
        <dsp:cNvPr id="0" name=""/>
        <dsp:cNvSpPr/>
      </dsp:nvSpPr>
      <dsp:spPr>
        <a:xfrm>
          <a:off x="1918208" y="3663509"/>
          <a:ext cx="2157984" cy="1743270"/>
        </a:xfrm>
        <a:prstGeom prst="roundRect">
          <a:avLst/>
        </a:prstGeom>
        <a:solidFill>
          <a:schemeClr val="accent5">
            <a:hueOff val="19114684"/>
            <a:satOff val="-40837"/>
            <a:lumOff val="-1705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 dirty="0"/>
            <a:t>POLITY</a:t>
          </a:r>
        </a:p>
      </dsp:txBody>
      <dsp:txXfrm>
        <a:off x="2003307" y="3748608"/>
        <a:ext cx="1987786" cy="15730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0487A-5E1E-0C44-B5E6-0E081FB0456C}">
      <dsp:nvSpPr>
        <dsp:cNvPr id="0" name=""/>
        <dsp:cNvSpPr/>
      </dsp:nvSpPr>
      <dsp:spPr>
        <a:xfrm>
          <a:off x="2850570" y="673898"/>
          <a:ext cx="5194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408" y="45720"/>
              </a:lnTo>
            </a:path>
          </a:pathLst>
        </a:custGeom>
        <a:noFill/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6524" y="716868"/>
        <a:ext cx="27500" cy="5500"/>
      </dsp:txXfrm>
    </dsp:sp>
    <dsp:sp modelId="{3A6D92F0-AA62-FB45-9DA3-E480BF300DD7}">
      <dsp:nvSpPr>
        <dsp:cNvPr id="0" name=""/>
        <dsp:cNvSpPr/>
      </dsp:nvSpPr>
      <dsp:spPr>
        <a:xfrm>
          <a:off x="461028" y="2215"/>
          <a:ext cx="2391342" cy="14348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78" tIns="122999" rIns="117178" bIns="12299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ROVNOST – co je rovnost? Jsme si rovní, rodíme se rovní, nebo by společnost měla o rovnost usilovat?</a:t>
          </a:r>
          <a:endParaRPr lang="en-US" sz="1700" kern="1200"/>
        </a:p>
      </dsp:txBody>
      <dsp:txXfrm>
        <a:off x="461028" y="2215"/>
        <a:ext cx="2391342" cy="1434805"/>
      </dsp:txXfrm>
    </dsp:sp>
    <dsp:sp modelId="{30261837-5BA8-C647-B6C9-4FC9319CD390}">
      <dsp:nvSpPr>
        <dsp:cNvPr id="0" name=""/>
        <dsp:cNvSpPr/>
      </dsp:nvSpPr>
      <dsp:spPr>
        <a:xfrm>
          <a:off x="1656699" y="1435221"/>
          <a:ext cx="2941351" cy="519408"/>
        </a:xfrm>
        <a:custGeom>
          <a:avLst/>
          <a:gdLst/>
          <a:ahLst/>
          <a:cxnLst/>
          <a:rect l="0" t="0" r="0" b="0"/>
          <a:pathLst>
            <a:path>
              <a:moveTo>
                <a:pt x="2941351" y="0"/>
              </a:moveTo>
              <a:lnTo>
                <a:pt x="2941351" y="276804"/>
              </a:lnTo>
              <a:lnTo>
                <a:pt x="0" y="276804"/>
              </a:lnTo>
              <a:lnTo>
                <a:pt x="0" y="519408"/>
              </a:lnTo>
            </a:path>
          </a:pathLst>
        </a:custGeom>
        <a:noFill/>
        <a:ln w="635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2566" y="1692175"/>
        <a:ext cx="149616" cy="5500"/>
      </dsp:txXfrm>
    </dsp:sp>
    <dsp:sp modelId="{777CDE5F-C9A5-2340-BE16-D5B85FBBC078}">
      <dsp:nvSpPr>
        <dsp:cNvPr id="0" name=""/>
        <dsp:cNvSpPr/>
      </dsp:nvSpPr>
      <dsp:spPr>
        <a:xfrm>
          <a:off x="3402379" y="2215"/>
          <a:ext cx="2391342" cy="14348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78" tIns="122999" rIns="117178" bIns="12299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SVOBODA</a:t>
          </a:r>
          <a:endParaRPr lang="en-US" sz="1700" kern="1200"/>
        </a:p>
      </dsp:txBody>
      <dsp:txXfrm>
        <a:off x="3402379" y="2215"/>
        <a:ext cx="2391342" cy="1434805"/>
      </dsp:txXfrm>
    </dsp:sp>
    <dsp:sp modelId="{F8021161-9714-8641-B589-B2EF7113E8E3}">
      <dsp:nvSpPr>
        <dsp:cNvPr id="0" name=""/>
        <dsp:cNvSpPr/>
      </dsp:nvSpPr>
      <dsp:spPr>
        <a:xfrm>
          <a:off x="2850570" y="2658712"/>
          <a:ext cx="5194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408" y="45720"/>
              </a:lnTo>
            </a:path>
          </a:pathLst>
        </a:custGeom>
        <a:noFill/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6524" y="2701682"/>
        <a:ext cx="27500" cy="5500"/>
      </dsp:txXfrm>
    </dsp:sp>
    <dsp:sp modelId="{028D2EFD-67C6-DB44-B6F9-ED8DE34691CD}">
      <dsp:nvSpPr>
        <dsp:cNvPr id="0" name=""/>
        <dsp:cNvSpPr/>
      </dsp:nvSpPr>
      <dsp:spPr>
        <a:xfrm>
          <a:off x="461028" y="1987029"/>
          <a:ext cx="2391342" cy="14348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78" tIns="122999" rIns="117178" bIns="12299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KOREKTNOST</a:t>
          </a:r>
          <a:endParaRPr lang="en-US" sz="1700" kern="1200"/>
        </a:p>
      </dsp:txBody>
      <dsp:txXfrm>
        <a:off x="461028" y="1987029"/>
        <a:ext cx="2391342" cy="1434805"/>
      </dsp:txXfrm>
    </dsp:sp>
    <dsp:sp modelId="{FB4499D1-D681-F947-B585-632DEB9F6075}">
      <dsp:nvSpPr>
        <dsp:cNvPr id="0" name=""/>
        <dsp:cNvSpPr/>
      </dsp:nvSpPr>
      <dsp:spPr>
        <a:xfrm>
          <a:off x="1656699" y="3420035"/>
          <a:ext cx="2941351" cy="519408"/>
        </a:xfrm>
        <a:custGeom>
          <a:avLst/>
          <a:gdLst/>
          <a:ahLst/>
          <a:cxnLst/>
          <a:rect l="0" t="0" r="0" b="0"/>
          <a:pathLst>
            <a:path>
              <a:moveTo>
                <a:pt x="2941351" y="0"/>
              </a:moveTo>
              <a:lnTo>
                <a:pt x="2941351" y="276804"/>
              </a:lnTo>
              <a:lnTo>
                <a:pt x="0" y="276804"/>
              </a:lnTo>
              <a:lnTo>
                <a:pt x="0" y="519408"/>
              </a:lnTo>
            </a:path>
          </a:pathLst>
        </a:custGeom>
        <a:noFill/>
        <a:ln w="6350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2566" y="3676989"/>
        <a:ext cx="149616" cy="5500"/>
      </dsp:txXfrm>
    </dsp:sp>
    <dsp:sp modelId="{D347E312-632E-464B-883A-AF6EFBF542AD}">
      <dsp:nvSpPr>
        <dsp:cNvPr id="0" name=""/>
        <dsp:cNvSpPr/>
      </dsp:nvSpPr>
      <dsp:spPr>
        <a:xfrm>
          <a:off x="3402379" y="1987029"/>
          <a:ext cx="2391342" cy="143480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78" tIns="122999" rIns="117178" bIns="12299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SPRAVEDLNOST</a:t>
          </a:r>
          <a:endParaRPr lang="en-US" sz="1700" kern="1200"/>
        </a:p>
      </dsp:txBody>
      <dsp:txXfrm>
        <a:off x="3402379" y="1987029"/>
        <a:ext cx="2391342" cy="1434805"/>
      </dsp:txXfrm>
    </dsp:sp>
    <dsp:sp modelId="{018CBF41-E3C9-CB43-B1F3-6E0025D3D6A9}">
      <dsp:nvSpPr>
        <dsp:cNvPr id="0" name=""/>
        <dsp:cNvSpPr/>
      </dsp:nvSpPr>
      <dsp:spPr>
        <a:xfrm>
          <a:off x="2850570" y="4643526"/>
          <a:ext cx="51940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9408" y="45720"/>
              </a:lnTo>
            </a:path>
          </a:pathLst>
        </a:custGeom>
        <a:noFill/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96524" y="4686496"/>
        <a:ext cx="27500" cy="5500"/>
      </dsp:txXfrm>
    </dsp:sp>
    <dsp:sp modelId="{D31B3AEF-B010-6443-94C6-AAA3DAB7F24D}">
      <dsp:nvSpPr>
        <dsp:cNvPr id="0" name=""/>
        <dsp:cNvSpPr/>
      </dsp:nvSpPr>
      <dsp:spPr>
        <a:xfrm>
          <a:off x="461028" y="3971843"/>
          <a:ext cx="2391342" cy="143480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78" tIns="122999" rIns="117178" bIns="12299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PRÁVA</a:t>
          </a:r>
          <a:endParaRPr lang="en-US" sz="1700" kern="1200"/>
        </a:p>
      </dsp:txBody>
      <dsp:txXfrm>
        <a:off x="461028" y="3971843"/>
        <a:ext cx="2391342" cy="1434805"/>
      </dsp:txXfrm>
    </dsp:sp>
    <dsp:sp modelId="{86773AEA-1A9C-D743-BDE6-44BDBC734DFB}">
      <dsp:nvSpPr>
        <dsp:cNvPr id="0" name=""/>
        <dsp:cNvSpPr/>
      </dsp:nvSpPr>
      <dsp:spPr>
        <a:xfrm>
          <a:off x="3402379" y="3971843"/>
          <a:ext cx="2391342" cy="14348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178" tIns="122999" rIns="117178" bIns="12299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Ideje vs. pragmatismus </a:t>
          </a:r>
          <a:endParaRPr lang="en-US" sz="1700" kern="1200"/>
        </a:p>
      </dsp:txBody>
      <dsp:txXfrm>
        <a:off x="3402379" y="3971843"/>
        <a:ext cx="2391342" cy="14348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CA363-9306-B74A-BD6E-D6B5E8B14294}">
      <dsp:nvSpPr>
        <dsp:cNvPr id="0" name=""/>
        <dsp:cNvSpPr/>
      </dsp:nvSpPr>
      <dsp:spPr>
        <a:xfrm>
          <a:off x="3257295" y="1579"/>
          <a:ext cx="3664458" cy="690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Komunismus</a:t>
          </a:r>
          <a:endParaRPr lang="en-US" sz="3600" kern="1200"/>
        </a:p>
      </dsp:txBody>
      <dsp:txXfrm>
        <a:off x="3291006" y="35290"/>
        <a:ext cx="3597036" cy="623143"/>
      </dsp:txXfrm>
    </dsp:sp>
    <dsp:sp modelId="{E78FFE4A-53E7-A94F-BA5E-099BEEE07514}">
      <dsp:nvSpPr>
        <dsp:cNvPr id="0" name=""/>
        <dsp:cNvSpPr/>
      </dsp:nvSpPr>
      <dsp:spPr>
        <a:xfrm>
          <a:off x="3257295" y="726673"/>
          <a:ext cx="3664458" cy="690565"/>
        </a:xfrm>
        <a:prstGeom prst="roundRect">
          <a:avLst/>
        </a:prstGeom>
        <a:solidFill>
          <a:schemeClr val="accent5">
            <a:hueOff val="4778671"/>
            <a:satOff val="-10209"/>
            <a:lumOff val="-4265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Socialismus</a:t>
          </a:r>
          <a:endParaRPr lang="en-US" sz="3600" kern="1200"/>
        </a:p>
      </dsp:txBody>
      <dsp:txXfrm>
        <a:off x="3291006" y="760384"/>
        <a:ext cx="3597036" cy="623143"/>
      </dsp:txXfrm>
    </dsp:sp>
    <dsp:sp modelId="{B88C1874-413A-9143-A0BD-1E5D5870EB0B}">
      <dsp:nvSpPr>
        <dsp:cNvPr id="0" name=""/>
        <dsp:cNvSpPr/>
      </dsp:nvSpPr>
      <dsp:spPr>
        <a:xfrm>
          <a:off x="3257295" y="1451767"/>
          <a:ext cx="3664458" cy="690565"/>
        </a:xfrm>
        <a:prstGeom prst="roundRect">
          <a:avLst/>
        </a:prstGeom>
        <a:solidFill>
          <a:schemeClr val="accent5">
            <a:hueOff val="9557342"/>
            <a:satOff val="-20419"/>
            <a:lumOff val="-8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Liberalismus</a:t>
          </a:r>
          <a:endParaRPr lang="en-US" sz="3600" kern="1200"/>
        </a:p>
      </dsp:txBody>
      <dsp:txXfrm>
        <a:off x="3291006" y="1485478"/>
        <a:ext cx="3597036" cy="623143"/>
      </dsp:txXfrm>
    </dsp:sp>
    <dsp:sp modelId="{035049F0-376B-AB4D-9281-0A48F002D60F}">
      <dsp:nvSpPr>
        <dsp:cNvPr id="0" name=""/>
        <dsp:cNvSpPr/>
      </dsp:nvSpPr>
      <dsp:spPr>
        <a:xfrm>
          <a:off x="3257295" y="2176861"/>
          <a:ext cx="3664458" cy="690565"/>
        </a:xfrm>
        <a:prstGeom prst="roundRect">
          <a:avLst/>
        </a:prstGeom>
        <a:solidFill>
          <a:schemeClr val="accent5">
            <a:hueOff val="14336013"/>
            <a:satOff val="-30628"/>
            <a:lumOff val="-12794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 err="1"/>
            <a:t>Konzervatismus</a:t>
          </a:r>
          <a:endParaRPr lang="en-US" sz="3600" kern="1200" dirty="0"/>
        </a:p>
      </dsp:txBody>
      <dsp:txXfrm>
        <a:off x="3291006" y="2210572"/>
        <a:ext cx="3597036" cy="623143"/>
      </dsp:txXfrm>
    </dsp:sp>
    <dsp:sp modelId="{63603651-E793-244D-8D32-5C4915EA95FC}">
      <dsp:nvSpPr>
        <dsp:cNvPr id="0" name=""/>
        <dsp:cNvSpPr/>
      </dsp:nvSpPr>
      <dsp:spPr>
        <a:xfrm>
          <a:off x="3257295" y="2901954"/>
          <a:ext cx="3664458" cy="690565"/>
        </a:xfrm>
        <a:prstGeom prst="roundRect">
          <a:avLst/>
        </a:prstGeom>
        <a:solidFill>
          <a:schemeClr val="accent5">
            <a:hueOff val="19114684"/>
            <a:satOff val="-40837"/>
            <a:lumOff val="-1705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/>
            <a:t>Fašismus</a:t>
          </a:r>
          <a:endParaRPr lang="en-US" sz="3600" kern="1200"/>
        </a:p>
      </dsp:txBody>
      <dsp:txXfrm>
        <a:off x="3291006" y="2935665"/>
        <a:ext cx="3597036" cy="6231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29A12-52ED-B745-8495-82715AB763DA}">
      <dsp:nvSpPr>
        <dsp:cNvPr id="0" name=""/>
        <dsp:cNvSpPr/>
      </dsp:nvSpPr>
      <dsp:spPr>
        <a:xfrm>
          <a:off x="0" y="531472"/>
          <a:ext cx="6254749" cy="561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Politický řád – imperium vs. anarchie</a:t>
          </a:r>
          <a:endParaRPr lang="en-US" sz="2400" kern="1200"/>
        </a:p>
      </dsp:txBody>
      <dsp:txXfrm>
        <a:off x="27415" y="558887"/>
        <a:ext cx="6199919" cy="506769"/>
      </dsp:txXfrm>
    </dsp:sp>
    <dsp:sp modelId="{F35FF033-9B7E-3C4E-B890-C8F7E86B3F67}">
      <dsp:nvSpPr>
        <dsp:cNvPr id="0" name=""/>
        <dsp:cNvSpPr/>
      </dsp:nvSpPr>
      <dsp:spPr>
        <a:xfrm>
          <a:off x="0" y="1162192"/>
          <a:ext cx="6254749" cy="561599"/>
        </a:xfrm>
        <a:prstGeom prst="roundRect">
          <a:avLst/>
        </a:prstGeom>
        <a:solidFill>
          <a:schemeClr val="accent5">
            <a:hueOff val="3185781"/>
            <a:satOff val="-6806"/>
            <a:lumOff val="-2843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Společenská smlouva</a:t>
          </a:r>
          <a:endParaRPr lang="en-US" sz="2400" kern="1200"/>
        </a:p>
      </dsp:txBody>
      <dsp:txXfrm>
        <a:off x="27415" y="1189607"/>
        <a:ext cx="6199919" cy="506769"/>
      </dsp:txXfrm>
    </dsp:sp>
    <dsp:sp modelId="{120429AA-8ACA-A74C-B29F-F0A0B6DD19CB}">
      <dsp:nvSpPr>
        <dsp:cNvPr id="0" name=""/>
        <dsp:cNvSpPr/>
      </dsp:nvSpPr>
      <dsp:spPr>
        <a:xfrm>
          <a:off x="0" y="1792912"/>
          <a:ext cx="6254749" cy="561599"/>
        </a:xfrm>
        <a:prstGeom prst="roundRect">
          <a:avLst/>
        </a:prstGeom>
        <a:solidFill>
          <a:schemeClr val="accent5">
            <a:hueOff val="6371561"/>
            <a:satOff val="-13612"/>
            <a:lumOff val="-5686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Klany, kmeny, rodiny</a:t>
          </a:r>
          <a:endParaRPr lang="en-US" sz="2400" kern="1200"/>
        </a:p>
      </dsp:txBody>
      <dsp:txXfrm>
        <a:off x="27415" y="1820327"/>
        <a:ext cx="6199919" cy="506769"/>
      </dsp:txXfrm>
    </dsp:sp>
    <dsp:sp modelId="{B86A5789-F599-3D49-88ED-293B346550F5}">
      <dsp:nvSpPr>
        <dsp:cNvPr id="0" name=""/>
        <dsp:cNvSpPr/>
      </dsp:nvSpPr>
      <dsp:spPr>
        <a:xfrm>
          <a:off x="0" y="2423632"/>
          <a:ext cx="6254749" cy="561599"/>
        </a:xfrm>
        <a:prstGeom prst="roundRect">
          <a:avLst/>
        </a:prstGeom>
        <a:solidFill>
          <a:schemeClr val="accent5">
            <a:hueOff val="9557342"/>
            <a:satOff val="-20419"/>
            <a:lumOff val="-8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Svobodný národ jako zásada světového řádu</a:t>
          </a:r>
          <a:endParaRPr lang="en-US" sz="2400" kern="1200"/>
        </a:p>
      </dsp:txBody>
      <dsp:txXfrm>
        <a:off x="27415" y="2451047"/>
        <a:ext cx="6199919" cy="506769"/>
      </dsp:txXfrm>
    </dsp:sp>
    <dsp:sp modelId="{0F84C5F0-AA7C-4441-8B15-78F05386E5E5}">
      <dsp:nvSpPr>
        <dsp:cNvPr id="0" name=""/>
        <dsp:cNvSpPr/>
      </dsp:nvSpPr>
      <dsp:spPr>
        <a:xfrm>
          <a:off x="0" y="3054352"/>
          <a:ext cx="6254749" cy="561599"/>
        </a:xfrm>
        <a:prstGeom prst="roundRect">
          <a:avLst/>
        </a:prstGeom>
        <a:solidFill>
          <a:schemeClr val="accent5">
            <a:hueOff val="12743123"/>
            <a:satOff val="-27225"/>
            <a:lumOff val="-11373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Národní stát</a:t>
          </a:r>
          <a:endParaRPr lang="en-US" sz="2400" kern="1200"/>
        </a:p>
      </dsp:txBody>
      <dsp:txXfrm>
        <a:off x="27415" y="3081767"/>
        <a:ext cx="6199919" cy="506769"/>
      </dsp:txXfrm>
    </dsp:sp>
    <dsp:sp modelId="{8247AFBB-D173-4842-87C4-376B798E3DE2}">
      <dsp:nvSpPr>
        <dsp:cNvPr id="0" name=""/>
        <dsp:cNvSpPr/>
      </dsp:nvSpPr>
      <dsp:spPr>
        <a:xfrm>
          <a:off x="0" y="3685072"/>
          <a:ext cx="6254749" cy="561599"/>
        </a:xfrm>
        <a:prstGeom prst="roundRect">
          <a:avLst/>
        </a:prstGeom>
        <a:solidFill>
          <a:schemeClr val="accent5">
            <a:hueOff val="15928903"/>
            <a:satOff val="-34031"/>
            <a:lumOff val="-14216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Odsudek imperiální expanse</a:t>
          </a:r>
          <a:endParaRPr lang="en-US" sz="2400" kern="1200"/>
        </a:p>
      </dsp:txBody>
      <dsp:txXfrm>
        <a:off x="27415" y="3712487"/>
        <a:ext cx="6199919" cy="506769"/>
      </dsp:txXfrm>
    </dsp:sp>
    <dsp:sp modelId="{92A482DA-C202-4D47-BFBC-4C1B8AF98A07}">
      <dsp:nvSpPr>
        <dsp:cNvPr id="0" name=""/>
        <dsp:cNvSpPr/>
      </dsp:nvSpPr>
      <dsp:spPr>
        <a:xfrm>
          <a:off x="0" y="4315792"/>
          <a:ext cx="6254749" cy="561599"/>
        </a:xfrm>
        <a:prstGeom prst="roundRect">
          <a:avLst/>
        </a:prstGeom>
        <a:solidFill>
          <a:schemeClr val="accent5">
            <a:hueOff val="19114684"/>
            <a:satOff val="-40837"/>
            <a:lumOff val="-1705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/>
            <a:t>Kolektivní</a:t>
          </a:r>
          <a:r>
            <a:rPr lang="en-GB" sz="2400" kern="1200" dirty="0"/>
            <a:t> a </a:t>
          </a:r>
          <a:r>
            <a:rPr lang="en-GB" sz="2400" kern="1200" dirty="0" err="1"/>
            <a:t>individuální</a:t>
          </a:r>
          <a:r>
            <a:rPr lang="en-GB" sz="2400" kern="1200" dirty="0"/>
            <a:t> </a:t>
          </a:r>
          <a:r>
            <a:rPr lang="en-GB" sz="2400" kern="1200" dirty="0" err="1"/>
            <a:t>svoboda</a:t>
          </a:r>
          <a:r>
            <a:rPr lang="en-GB" sz="2400" kern="1200" dirty="0"/>
            <a:t> (Hazony: 2021)</a:t>
          </a:r>
          <a:endParaRPr lang="en-US" sz="2400" kern="1200" dirty="0"/>
        </a:p>
      </dsp:txBody>
      <dsp:txXfrm>
        <a:off x="27415" y="4343207"/>
        <a:ext cx="6199919" cy="506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8EFB6-0B63-7D45-B8B8-1271FCD931F6}" type="datetimeFigureOut">
              <a:rPr lang="en-GB" smtClean="0"/>
              <a:t>13/02/2024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EE28B-F38D-CE46-87B3-BB5F3703AE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10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91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2/13/24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2/13/24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hyperlink" Target="https://pitch.com/?utm_medium=product-presentation&amp;utm_source=powerpoint-export&amp;utm_campaign=bottom_bar_cta&amp;utm_content=2fef4b10-49b1-4682-95f4-c15239ab23f6&amp;utm_term=PDF-PPTX-lastslide&amp;ad_group=control" TargetMode="External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tch.com/?utm_medium=product-presentation&amp;utm_source=powerpoint-export&amp;utm_campaign=bottom_bar_cta&amp;utm_content=2fef4b10-49b1-4682-95f4-c15239ab23f6&amp;utm_term=PDF-PPTX-lastslide&amp;ad_group=contro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hyperlink" Target="https://pitch.com/?utm_medium=product-presentation&amp;utm_source=powerpoint-export&amp;utm_campaign=bottom_bar_cta&amp;utm_content=2fef4b10-49b1-4682-95f4-c15239ab23f6&amp;utm_term=PDF-PPTX-lastslide&amp;ad_group=control" TargetMode="External"/><Relationship Id="rId4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hyperlink" Target="https://pitch.com/?utm_medium=product-presentation&amp;utm_source=powerpoint-export&amp;utm_campaign=bottom_bar_cta&amp;utm_content=2fef4b10-49b1-4682-95f4-c15239ab23f6&amp;utm_term=PDF-PPTX-lastslide&amp;ad_group=control" TargetMode="External"/><Relationship Id="rId4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hyperlink" Target="https://pitch.com/?utm_medium=product-presentation&amp;utm_source=powerpoint-export&amp;utm_campaign=bottom_bar_cta&amp;utm_content=2fef4b10-49b1-4682-95f4-c15239ab23f6&amp;utm_term=PDF-PPTX-lastslide&amp;ad_group=control" TargetMode="External"/><Relationship Id="rId4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0E4CF-5DFB-66EA-03BD-96ED82A55E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Politika</a:t>
            </a:r>
            <a:r>
              <a:rPr lang="en-GB" dirty="0"/>
              <a:t>, </a:t>
            </a:r>
            <a:r>
              <a:rPr lang="en-GB" dirty="0" err="1"/>
              <a:t>volby</a:t>
            </a:r>
            <a:r>
              <a:rPr lang="en-GB" dirty="0"/>
              <a:t> a </a:t>
            </a:r>
            <a:r>
              <a:rPr lang="en-GB" dirty="0" err="1"/>
              <a:t>ideologie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2015EFB-BD2F-570D-2D95-BCA53AE281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JKB 230 21.-28. </a:t>
            </a:r>
            <a:r>
              <a:rPr lang="en-GB" dirty="0" err="1"/>
              <a:t>února</a:t>
            </a:r>
            <a:r>
              <a:rPr lang="en-GB" dirty="0"/>
              <a:t>, Anna Shavit</a:t>
            </a:r>
          </a:p>
        </p:txBody>
      </p:sp>
    </p:spTree>
    <p:extLst>
      <p:ext uri="{BB962C8B-B14F-4D97-AF65-F5344CB8AC3E}">
        <p14:creationId xmlns:p14="http://schemas.microsoft.com/office/powerpoint/2010/main" val="2895016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5FEC0-0253-FB9C-0A91-17504478C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>
            <a:normAutofit/>
          </a:bodyPr>
          <a:lstStyle/>
          <a:p>
            <a:r>
              <a:rPr lang="en-GB" dirty="0" err="1"/>
              <a:t>Shrnutí</a:t>
            </a:r>
            <a:r>
              <a:rPr lang="en-GB" dirty="0"/>
              <a:t>:</a:t>
            </a:r>
          </a:p>
        </p:txBody>
      </p:sp>
      <p:pic>
        <p:nvPicPr>
          <p:cNvPr id="5" name="Picture 4" descr="Mat v šachové partii">
            <a:extLst>
              <a:ext uri="{FF2B5EF4-FFF2-40B4-BE49-F238E27FC236}">
                <a16:creationId xmlns:a16="http://schemas.microsoft.com/office/drawing/2014/main" id="{CA688D1A-6B41-1287-5A29-D9A64772F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8" r="28479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5402222E-F041-43A0-81BC-1B3F2EF76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CE9348-93B0-5238-1834-3F2F1A545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2286001"/>
            <a:ext cx="6335338" cy="3593591"/>
          </a:xfrm>
        </p:spPr>
        <p:txBody>
          <a:bodyPr>
            <a:normAutofit/>
          </a:bodyPr>
          <a:lstStyle/>
          <a:p>
            <a:r>
              <a:rPr lang="cs-CZ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Politická ideologie je soubor názorů, hodnot, přesvědčení a idejí, které určují, jak by společnost měla být organizována a řízena. Tyto ideologie se liší v tom, jak vidí roli státu, jaké hodnoty považují za nejdůležitější (například svoboda, rovnost, spravedlnost) a jaké metody a strategie považují za nejlepší pro dosažení svých cílů. Ideologie mohou ovlivnit širokou škálu politických témat, od hospodářské politiky po sociální otázky a zahraniční politiku.</a:t>
            </a:r>
            <a:endParaRPr lang="cs-CZ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774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C4DEAE-1F18-E482-BB30-72F93A3D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en-GB" sz="3200" err="1"/>
              <a:t>Existuje</a:t>
            </a:r>
            <a:r>
              <a:rPr lang="en-GB" sz="3200"/>
              <a:t> </a:t>
            </a:r>
            <a:r>
              <a:rPr lang="en-GB" sz="3200" err="1"/>
              <a:t>mnoho</a:t>
            </a:r>
            <a:r>
              <a:rPr lang="en-GB" sz="3200"/>
              <a:t> </a:t>
            </a:r>
            <a:r>
              <a:rPr lang="en-GB" sz="3200" err="1"/>
              <a:t>různých</a:t>
            </a:r>
            <a:r>
              <a:rPr lang="en-GB" sz="3200"/>
              <a:t> </a:t>
            </a:r>
            <a:r>
              <a:rPr lang="en-GB" sz="3200" err="1"/>
              <a:t>politických</a:t>
            </a:r>
            <a:r>
              <a:rPr lang="en-GB" sz="3200"/>
              <a:t> </a:t>
            </a:r>
            <a:r>
              <a:rPr lang="en-GB" sz="3200" err="1"/>
              <a:t>ideologií</a:t>
            </a:r>
            <a:r>
              <a:rPr lang="en-GB" sz="3200"/>
              <a:t>, </a:t>
            </a:r>
            <a:r>
              <a:rPr lang="en-GB" sz="3200" err="1"/>
              <a:t>včetně</a:t>
            </a:r>
            <a:r>
              <a:rPr lang="en-GB" sz="3200"/>
              <a:t>, ale </a:t>
            </a:r>
            <a:r>
              <a:rPr lang="en-GB" sz="3200" err="1"/>
              <a:t>nikoli</a:t>
            </a:r>
            <a:r>
              <a:rPr lang="en-GB" sz="3200"/>
              <a:t> </a:t>
            </a:r>
            <a:r>
              <a:rPr lang="en-GB" sz="3200" err="1"/>
              <a:t>výhradně</a:t>
            </a:r>
            <a:r>
              <a:rPr lang="en-GB" sz="3200"/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4F40B7-42B1-26E5-9980-42412C500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Liberalismus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který zdůrazňuje svobodu jednotlivce, demokracii a omezenou roli státu.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Konzervatismus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který klade důraz na tradice, sociální stabilitu a autoritu státu v určitých oblastech.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Socialismus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usilující o rovnostářskou společnost s významnou rolí státu v ekonomice a redistribuci bohatství.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Komunismus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který usiluje o </a:t>
            </a:r>
            <a:r>
              <a:rPr lang="cs-CZ" sz="13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beztrídní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společnost a kolektivní vlastnictví výrobních prostředků.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Anarchismus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odmítající státní autoritu a usilující o společnost bez hierarchických struktur.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Libertarianismus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který zdůrazňuje maximální svobodu jednotlivce a minimální zásahy státu.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300" b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Zelená politika</a:t>
            </a:r>
            <a:r>
              <a:rPr lang="cs-CZ" sz="1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která se zaměřuje na environmentální udržitelnost, ochranu přírody a často podporuje decentralizaci moci.</a:t>
            </a:r>
            <a:endParaRPr lang="cs-CZ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Mat v šachové partii">
            <a:extLst>
              <a:ext uri="{FF2B5EF4-FFF2-40B4-BE49-F238E27FC236}">
                <a16:creationId xmlns:a16="http://schemas.microsoft.com/office/drawing/2014/main" id="{D78A14AF-CF12-45D8-949D-3C5910458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3" r="24736" b="2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0683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21FE50-5975-0D9F-8E52-A5D2054B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641" y="2876204"/>
            <a:ext cx="10178322" cy="1492132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Progresivisms</a:t>
            </a:r>
            <a:r>
              <a:rPr lang="en-GB" dirty="0"/>
              <a:t>, </a:t>
            </a:r>
            <a:r>
              <a:rPr lang="en-GB" dirty="0" err="1"/>
              <a:t>wokeism</a:t>
            </a:r>
            <a:r>
              <a:rPr lang="en-GB" dirty="0"/>
              <a:t>, </a:t>
            </a:r>
            <a:r>
              <a:rPr lang="en-GB" dirty="0" err="1"/>
              <a:t>Enviromentalism</a:t>
            </a:r>
            <a:r>
              <a:rPr lang="en-GB" dirty="0"/>
              <a:t>, anticolonialism, radical </a:t>
            </a:r>
            <a:r>
              <a:rPr lang="en-GB" dirty="0" err="1"/>
              <a:t>islamism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907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E6FD24-FC15-4419-B4F8-87A6F572C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68101A-FA1E-453E-0049-1732267F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9184" y="1098388"/>
            <a:ext cx="6035040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500" spc="800"/>
              <a:t>Nacionalismus</a:t>
            </a:r>
          </a:p>
        </p:txBody>
      </p:sp>
      <p:pic>
        <p:nvPicPr>
          <p:cNvPr id="4" name="Obrázek 3" descr="Obsah obrázku oblečení, osoba, obloha, Lidská tvář&#10;&#10;Popis byl vytvořen automaticky">
            <a:extLst>
              <a:ext uri="{FF2B5EF4-FFF2-40B4-BE49-F238E27FC236}">
                <a16:creationId xmlns:a16="http://schemas.microsoft.com/office/drawing/2014/main" id="{4205CFC6-112D-AB70-F3FC-ECEE334C5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643"/>
          <a:stretch/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90D41EE-859E-4D0B-8464-D44C2B4D6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004CB-520C-4EB0-8EB4-5A457A3C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35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3B9658-3F6D-AE7A-58A7-B3BCD0005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 je </a:t>
            </a:r>
            <a:r>
              <a:rPr lang="en-GB" dirty="0" err="1"/>
              <a:t>vlastně</a:t>
            </a:r>
            <a:r>
              <a:rPr lang="en-GB" dirty="0"/>
              <a:t> </a:t>
            </a:r>
            <a:r>
              <a:rPr lang="en-GB" dirty="0" err="1"/>
              <a:t>nacionalismus</a:t>
            </a:r>
            <a:r>
              <a:rPr lang="en-GB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8E4AC0-9322-B2C7-84E4-DDCD0BDC7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Pozitivní</a:t>
            </a:r>
            <a:r>
              <a:rPr lang="en-GB" dirty="0"/>
              <a:t> </a:t>
            </a:r>
          </a:p>
          <a:p>
            <a:r>
              <a:rPr lang="en-GB" dirty="0" err="1"/>
              <a:t>Negativní</a:t>
            </a:r>
            <a:r>
              <a:rPr lang="en-GB" dirty="0"/>
              <a:t> </a:t>
            </a:r>
          </a:p>
          <a:p>
            <a:r>
              <a:rPr lang="en-GB" dirty="0" err="1"/>
              <a:t>Nárok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seberučení</a:t>
            </a:r>
            <a:r>
              <a:rPr lang="en-GB" dirty="0"/>
              <a:t> </a:t>
            </a:r>
          </a:p>
          <a:p>
            <a:r>
              <a:rPr lang="en-GB" dirty="0" err="1"/>
              <a:t>Nacionalismu</a:t>
            </a:r>
            <a:r>
              <a:rPr lang="en-GB" dirty="0"/>
              <a:t> vs. </a:t>
            </a:r>
            <a:r>
              <a:rPr lang="en-GB" dirty="0" err="1"/>
              <a:t>imperialismus</a:t>
            </a:r>
            <a:endParaRPr lang="en-GB" dirty="0"/>
          </a:p>
          <a:p>
            <a:r>
              <a:rPr lang="en-GB" dirty="0" err="1"/>
              <a:t>Národní</a:t>
            </a:r>
            <a:r>
              <a:rPr lang="en-GB" dirty="0"/>
              <a:t> </a:t>
            </a:r>
            <a:r>
              <a:rPr lang="en-GB" dirty="0" err="1"/>
              <a:t>socialismus</a:t>
            </a:r>
            <a:r>
              <a:rPr lang="en-GB" dirty="0"/>
              <a:t> </a:t>
            </a:r>
          </a:p>
          <a:p>
            <a:r>
              <a:rPr lang="en-GB" dirty="0" err="1"/>
              <a:t>Nacionalismus</a:t>
            </a:r>
            <a:r>
              <a:rPr lang="en-GB" dirty="0"/>
              <a:t> a </a:t>
            </a:r>
            <a:r>
              <a:rPr lang="en-GB" dirty="0" err="1"/>
              <a:t>populismus</a:t>
            </a:r>
            <a:endParaRPr lang="en-GB" dirty="0"/>
          </a:p>
          <a:p>
            <a:r>
              <a:rPr lang="en-GB" dirty="0" err="1"/>
              <a:t>Národní</a:t>
            </a:r>
            <a:r>
              <a:rPr lang="en-GB" dirty="0"/>
              <a:t> </a:t>
            </a:r>
            <a:r>
              <a:rPr lang="en-GB" dirty="0" err="1"/>
              <a:t>stát</a:t>
            </a:r>
            <a:r>
              <a:rPr lang="en-GB" dirty="0"/>
              <a:t> – </a:t>
            </a:r>
            <a:r>
              <a:rPr lang="en-GB" dirty="0" err="1"/>
              <a:t>individuální</a:t>
            </a:r>
            <a:r>
              <a:rPr lang="en-GB" dirty="0"/>
              <a:t> </a:t>
            </a:r>
            <a:r>
              <a:rPr lang="en-GB" dirty="0" err="1"/>
              <a:t>svobody</a:t>
            </a:r>
            <a:r>
              <a:rPr lang="en-GB" dirty="0"/>
              <a:t>, </a:t>
            </a:r>
            <a:r>
              <a:rPr lang="en-GB" dirty="0" err="1"/>
              <a:t>kritika</a:t>
            </a:r>
            <a:r>
              <a:rPr lang="en-GB" dirty="0"/>
              <a:t> </a:t>
            </a:r>
            <a:r>
              <a:rPr lang="en-GB" dirty="0" err="1"/>
              <a:t>konceptu</a:t>
            </a:r>
            <a:endParaRPr lang="en-GB" dirty="0"/>
          </a:p>
          <a:p>
            <a:r>
              <a:rPr lang="en-GB" dirty="0" err="1"/>
              <a:t>Antinacionalismus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4687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A8224C-E239-6C0B-BA3B-A922CFF36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27" y="1231894"/>
            <a:ext cx="5490143" cy="4339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200" spc="800" dirty="0" err="1">
                <a:solidFill>
                  <a:srgbClr val="2A1A00"/>
                </a:solidFill>
              </a:rPr>
              <a:t>Sebeurčení</a:t>
            </a:r>
            <a:r>
              <a:rPr lang="en-US" sz="6200" spc="800" dirty="0">
                <a:solidFill>
                  <a:srgbClr val="2A1A00"/>
                </a:solidFill>
              </a:rPr>
              <a:t>, </a:t>
            </a:r>
            <a:r>
              <a:rPr lang="en-US" sz="6200" spc="800" dirty="0" err="1">
                <a:solidFill>
                  <a:srgbClr val="2A1A00"/>
                </a:solidFill>
              </a:rPr>
              <a:t>nárok</a:t>
            </a:r>
            <a:r>
              <a:rPr lang="en-US" sz="6200" spc="800" dirty="0">
                <a:solidFill>
                  <a:srgbClr val="2A1A00"/>
                </a:solidFill>
              </a:rPr>
              <a:t> </a:t>
            </a:r>
            <a:r>
              <a:rPr lang="en-US" sz="6200" spc="800" dirty="0" err="1">
                <a:solidFill>
                  <a:srgbClr val="2A1A00"/>
                </a:solidFill>
              </a:rPr>
              <a:t>na</a:t>
            </a:r>
            <a:r>
              <a:rPr lang="en-US" sz="6200" spc="800" dirty="0">
                <a:solidFill>
                  <a:srgbClr val="2A1A00"/>
                </a:solidFill>
              </a:rPr>
              <a:t> </a:t>
            </a:r>
            <a:r>
              <a:rPr lang="en-US" sz="6200" spc="800" dirty="0" err="1">
                <a:solidFill>
                  <a:srgbClr val="2A1A00"/>
                </a:solidFill>
              </a:rPr>
              <a:t>nezávislost</a:t>
            </a:r>
            <a:r>
              <a:rPr lang="en-US" sz="6200" spc="800" dirty="0">
                <a:solidFill>
                  <a:srgbClr val="2A1A00"/>
                </a:solidFill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Obrázek 3" descr="Obsah obrázku oblečení, Lidská tvář, osoba, ovoce&#10;&#10;Popis byl vytvořen automaticky">
            <a:extLst>
              <a:ext uri="{FF2B5EF4-FFF2-40B4-BE49-F238E27FC236}">
                <a16:creationId xmlns:a16="http://schemas.microsoft.com/office/drawing/2014/main" id="{C1A7665E-B2A8-A1D0-FF5A-66B8EB9B7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944" y="1433476"/>
            <a:ext cx="3995592" cy="399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39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54410-BCC1-3797-AB7D-098B4253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4525"/>
            <a:ext cx="3384329" cy="5408866"/>
          </a:xfrm>
        </p:spPr>
        <p:txBody>
          <a:bodyPr anchor="ctr">
            <a:normAutofit/>
          </a:bodyPr>
          <a:lstStyle/>
          <a:p>
            <a:r>
              <a:rPr lang="en-GB" sz="4000"/>
              <a:t>Jak vzniká národ?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43C99B9-D34A-BBC9-3973-E7E1590E3A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423329"/>
              </p:ext>
            </p:extLst>
          </p:nvPr>
        </p:nvGraphicFramePr>
        <p:xfrm>
          <a:off x="5175250" y="644525"/>
          <a:ext cx="6254750" cy="540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6700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BD512F-4C79-42D5-A43F-6C63BCF06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B879C6-5743-4A11-97B6-1507DF4D5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FCCC6A4C-D0C4-4C23-8284-55DEB3331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3" name="Obrázek 2" descr="Obsah obrázku pták, obraz, kreslené, venku&#10;&#10;Popis byl vytvořen automaticky">
            <a:extLst>
              <a:ext uri="{FF2B5EF4-FFF2-40B4-BE49-F238E27FC236}">
                <a16:creationId xmlns:a16="http://schemas.microsoft.com/office/drawing/2014/main" id="{1D14A2CD-190C-D0CE-99FB-A2FDB27B1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019" y="1123527"/>
            <a:ext cx="4604800" cy="4604800"/>
          </a:xfrm>
          <a:prstGeom prst="rect">
            <a:avLst/>
          </a:prstGeom>
        </p:spPr>
      </p:pic>
      <p:pic>
        <p:nvPicPr>
          <p:cNvPr id="5" name="Obrázek 4" descr="Obsah obrázku obraz, kresba, umění, ilustrace&#10;&#10;Popis byl vytvořen automaticky">
            <a:extLst>
              <a:ext uri="{FF2B5EF4-FFF2-40B4-BE49-F238E27FC236}">
                <a16:creationId xmlns:a16="http://schemas.microsoft.com/office/drawing/2014/main" id="{35AE54B4-E360-749D-BBAE-470FACF9C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539" y="1120707"/>
            <a:ext cx="46048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3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 rot="20700000">
            <a:off x="3766567" y="1986104"/>
            <a:ext cx="2301848" cy="129330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10000" kern="0" spc="-96" dirty="0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Meg</a:t>
            </a:r>
            <a:endParaRPr lang="en-US" sz="10000" dirty="0"/>
          </a:p>
        </p:txBody>
      </p:sp>
      <p:sp>
        <p:nvSpPr>
          <p:cNvPr id="4" name="Text 1"/>
          <p:cNvSpPr/>
          <p:nvPr/>
        </p:nvSpPr>
        <p:spPr>
          <a:xfrm rot="19200000">
            <a:off x="7143889" y="3654060"/>
            <a:ext cx="2828659" cy="1293303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10000" kern="0" spc="-96" dirty="0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Lewis</a:t>
            </a:r>
            <a:endParaRPr lang="en-US" sz="10000" dirty="0"/>
          </a:p>
        </p:txBody>
      </p:sp>
      <p:sp>
        <p:nvSpPr>
          <p:cNvPr id="6" name="Text 3"/>
          <p:cNvSpPr/>
          <p:nvPr/>
        </p:nvSpPr>
        <p:spPr>
          <a:xfrm rot="15900000">
            <a:off x="11730611" y="5662799"/>
            <a:ext cx="910506" cy="20845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1760"/>
              </a:lnSpc>
            </a:pPr>
            <a:r>
              <a:rPr lang="en-US" sz="1067" b="1" kern="0" spc="160" dirty="0">
                <a:solidFill>
                  <a:srgbClr val="000000"/>
                </a:solidFill>
                <a:latin typeface="Hanson Bold" pitchFamily="34" charset="0"/>
                <a:ea typeface="Hanson Bold" pitchFamily="34" charset="-122"/>
                <a:cs typeface="Hanson Bold" pitchFamily="34" charset="-120"/>
              </a:rPr>
              <a:t>ANA SHAVIT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 rot="16800000">
            <a:off x="11087026" y="5866057"/>
            <a:ext cx="785793" cy="208455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>
              <a:lnSpc>
                <a:spcPts val="1760"/>
              </a:lnSpc>
            </a:pPr>
            <a:r>
              <a:rPr lang="en-US" sz="1067" b="1" kern="0" spc="160" dirty="0">
                <a:solidFill>
                  <a:srgbClr val="000000"/>
                </a:solidFill>
                <a:latin typeface="Hanson Bold" pitchFamily="34" charset="0"/>
                <a:ea typeface="Hanson Bold" pitchFamily="34" charset="-122"/>
                <a:cs typeface="Hanson Bold" pitchFamily="34" charset="-120"/>
              </a:rPr>
              <a:t>25/10/231</a:t>
            </a:r>
            <a:endParaRPr lang="en-US" sz="1100" dirty="0"/>
          </a:p>
        </p:txBody>
      </p:sp>
      <p:pic>
        <p:nvPicPr>
          <p:cNvPr id="9" name="Image 0" descr="https://pitch-assets-ccb95893-de3f-4266-973c-20049231b248.s3.eu-west-1.amazonaws.com/bf2af644-2147-406d-8ae1-0b025e94421d?pitch-bytes=232&amp;pitch-content-type=image%2Fsvg%2Bxm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96224" y="199441"/>
            <a:ext cx="2324432" cy="3113079"/>
          </a:xfrm>
          <a:prstGeom prst="rect">
            <a:avLst/>
          </a:prstGeom>
        </p:spPr>
      </p:pic>
      <p:pic>
        <p:nvPicPr>
          <p:cNvPr id="10" name="Image 1" descr="https://pitch-assets-ccb95893-de3f-4266-973c-20049231b248.s3.eu-west-1.amazonaws.com/96ed8940-3308-4288-b67f-a0e42b8febbb?pitch-bytes=494&amp;pitch-content-type=image%2Fsvg%2Bxml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510351" y="575073"/>
            <a:ext cx="5738727" cy="4138505"/>
          </a:xfrm>
          <a:prstGeom prst="rect">
            <a:avLst/>
          </a:prstGeom>
        </p:spPr>
      </p:pic>
      <p:pic>
        <p:nvPicPr>
          <p:cNvPr id="11" name="Image 2" descr="https://pitch-assets-ccb95893-de3f-4266-973c-20049231b248.s3.eu-west-1.amazonaws.com/8ba33714-32ef-4688-98fb-7960276545b3?pitch-bytes=373&amp;pitch-content-type=image%2Fsvg%2Bxml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45460" y="3293674"/>
            <a:ext cx="2026177" cy="2012759"/>
          </a:xfrm>
          <a:prstGeom prst="rect">
            <a:avLst/>
          </a:prstGeom>
        </p:spPr>
      </p:pic>
      <p:pic>
        <p:nvPicPr>
          <p:cNvPr id="12" name="Image 3" descr="https://pitch-assets-ccb95893-de3f-4266-973c-20049231b248.s3.eu-west-1.amazonaws.com/12de646f-d0a1-4f3c-944d-a5ccbcb89bb7?pitch-bytes=616&amp;pitch-content-type=image%2Fsvg%2Bxml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097510" y="2183486"/>
            <a:ext cx="4304405" cy="4220005"/>
          </a:xfrm>
          <a:prstGeom prst="rect">
            <a:avLst/>
          </a:prstGeom>
        </p:spPr>
      </p:pic>
      <p:pic>
        <p:nvPicPr>
          <p:cNvPr id="13" name="Image 4" descr="https://pitch-assets-ccb95893-de3f-4266-973c-20049231b248.s3.eu-west-1.amazonaws.com/503317cd-db83-45e2-a669-dc715cfc775b?pitch-bytes=1280&amp;pitch-content-type=image%2Fsvg%2Bxml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48560" y="5101089"/>
            <a:ext cx="6128504" cy="1613840"/>
          </a:xfrm>
          <a:prstGeom prst="rect">
            <a:avLst/>
          </a:prstGeom>
        </p:spPr>
      </p:pic>
      <p:pic>
        <p:nvPicPr>
          <p:cNvPr id="14" name="Image 5" descr="https://pitch-assets-ccb95893-de3f-4266-973c-20049231b248.s3.eu-west-1.amazonaws.com/11460055-9811-4cae-a1ff-6a128574f2ec?pitch-bytes=278&amp;pitch-content-type=image%2Fsvg%2Bxml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rot="21180000">
            <a:off x="7114665" y="9064"/>
            <a:ext cx="4653299" cy="3635389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 rot="20700000">
            <a:off x="4038749" y="2068078"/>
            <a:ext cx="2950423" cy="1200457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7200" kern="0" spc="-96" dirty="0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vládnutí</a:t>
            </a:r>
            <a:endParaRPr lang="en-US" sz="7200" dirty="0"/>
          </a:p>
        </p:txBody>
      </p:sp>
      <p:sp>
        <p:nvSpPr>
          <p:cNvPr id="17" name="Text 8"/>
          <p:cNvSpPr/>
          <p:nvPr/>
        </p:nvSpPr>
        <p:spPr>
          <a:xfrm rot="19200000">
            <a:off x="6657929" y="3736859"/>
            <a:ext cx="3554178" cy="1160702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6000" kern="0" spc="-96" dirty="0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demokracie</a:t>
            </a:r>
            <a:endParaRPr lang="en-US" sz="10000" dirty="0"/>
          </a:p>
        </p:txBody>
      </p:sp>
      <p:pic>
        <p:nvPicPr>
          <p:cNvPr id="18" name="Image 6" descr="https://pitch-assets-ccb95893-de3f-4266-973c-20049231b248.s3.eu-west-1.amazonaws.com/try-pitch-pdf-export-logo.svg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82128" y="6404205"/>
            <a:ext cx="686961" cy="3030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149348" y="1279187"/>
            <a:ext cx="2544267" cy="2983669"/>
          </a:xfrm>
          <a:prstGeom prst="roundRect">
            <a:avLst>
              <a:gd name="adj" fmla="val -47920"/>
            </a:avLst>
          </a:prstGeom>
          <a:solidFill>
            <a:srgbClr val="C2A5F9"/>
          </a:solidFill>
          <a:ln/>
        </p:spPr>
        <p:txBody>
          <a:bodyPr/>
          <a:lstStyle/>
          <a:p>
            <a:endParaRPr lang="en-GB" sz="2400"/>
          </a:p>
        </p:txBody>
      </p:sp>
      <p:sp>
        <p:nvSpPr>
          <p:cNvPr id="4" name="Shape 1"/>
          <p:cNvSpPr/>
          <p:nvPr/>
        </p:nvSpPr>
        <p:spPr>
          <a:xfrm rot="180000">
            <a:off x="2284319" y="3256883"/>
            <a:ext cx="2544267" cy="2983669"/>
          </a:xfrm>
          <a:prstGeom prst="roundRect">
            <a:avLst>
              <a:gd name="adj" fmla="val -47920"/>
            </a:avLst>
          </a:prstGeom>
          <a:solidFill>
            <a:srgbClr val="FB1912"/>
          </a:solidFill>
          <a:ln/>
        </p:spPr>
        <p:txBody>
          <a:bodyPr/>
          <a:lstStyle/>
          <a:p>
            <a:endParaRPr lang="en-GB" sz="2400"/>
          </a:p>
        </p:txBody>
      </p:sp>
      <p:sp>
        <p:nvSpPr>
          <p:cNvPr id="5" name="Text 2"/>
          <p:cNvSpPr/>
          <p:nvPr/>
        </p:nvSpPr>
        <p:spPr>
          <a:xfrm rot="21000000">
            <a:off x="723771" y="709747"/>
            <a:ext cx="6096000" cy="149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900"/>
              </a:lnSpc>
            </a:pPr>
            <a:r>
              <a:rPr lang="en-US" sz="5867" kern="0" spc="-32" dirty="0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 </a:t>
            </a:r>
            <a:r>
              <a:rPr lang="en-US" sz="5867" kern="0" spc="-32" dirty="0" err="1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Proč</a:t>
            </a:r>
            <a:r>
              <a:rPr lang="en-US" sz="5867" kern="0" spc="-32" dirty="0">
                <a:solidFill>
                  <a:srgbClr val="000000"/>
                </a:solidFill>
                <a:latin typeface="Savate" pitchFamily="34" charset="0"/>
                <a:ea typeface="Savate" pitchFamily="34" charset="-122"/>
                <a:cs typeface="Savate" pitchFamily="34" charset="-120"/>
              </a:rPr>
              <a:t> máme vládu?</a:t>
            </a:r>
            <a:endParaRPr lang="en-US" sz="5900" dirty="0"/>
          </a:p>
        </p:txBody>
      </p:sp>
      <p:sp>
        <p:nvSpPr>
          <p:cNvPr id="6" name="Text 3"/>
          <p:cNvSpPr/>
          <p:nvPr/>
        </p:nvSpPr>
        <p:spPr>
          <a:xfrm>
            <a:off x="2540649" y="3637383"/>
            <a:ext cx="2438400" cy="56892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ctr">
              <a:lnSpc>
                <a:spcPts val="2240"/>
              </a:lnSpc>
            </a:pPr>
            <a:r>
              <a:rPr lang="en-US" sz="1333" b="1" kern="0" spc="160" dirty="0">
                <a:solidFill>
                  <a:srgbClr val="000000"/>
                </a:solidFill>
                <a:latin typeface="Anybody Expanded" pitchFamily="34" charset="0"/>
                <a:ea typeface="Anybody Expanded" pitchFamily="34" charset="-122"/>
                <a:cs typeface="Anybody Expanded" pitchFamily="34" charset="-120"/>
              </a:rPr>
              <a:t>ŠKOLSTVÍ A DANĚ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2337252" y="4325081"/>
            <a:ext cx="2438400" cy="15847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080"/>
              </a:lnSpc>
            </a:pPr>
            <a:r>
              <a:rPr lang="en-US" sz="13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Ministr školství: lidé nechtějí platit vyšší daně, aby bylo lepší školství – obhajte to z pozice opozice a pozice vlády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5202281" y="1663641"/>
            <a:ext cx="2438400" cy="2214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840"/>
              </a:lnSpc>
            </a:pPr>
            <a:r>
              <a:rPr lang="en-US" sz="240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Stejnopohlavní sňatky</a:t>
            </a:r>
            <a:endParaRPr lang="en-US" sz="1300" dirty="0"/>
          </a:p>
          <a:p>
            <a:pPr algn="ctr">
              <a:lnSpc>
                <a:spcPts val="3840"/>
              </a:lnSpc>
            </a:pPr>
            <a:r>
              <a:rPr lang="en-US" sz="240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Adopce </a:t>
            </a:r>
            <a:endParaRPr lang="en-US" sz="1300" dirty="0"/>
          </a:p>
          <a:p>
            <a:pPr algn="ctr">
              <a:lnSpc>
                <a:spcPts val="2080"/>
              </a:lnSpc>
            </a:pPr>
            <a:endParaRPr lang="en-US" sz="1300" dirty="0"/>
          </a:p>
          <a:p>
            <a:pPr algn="ctr">
              <a:lnSpc>
                <a:spcPts val="3840"/>
              </a:lnSpc>
            </a:pPr>
            <a:r>
              <a:rPr lang="en-US" sz="240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Pomoc UA.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 rot="21420000">
            <a:off x="8312429" y="2145548"/>
            <a:ext cx="2544267" cy="2983669"/>
          </a:xfrm>
          <a:prstGeom prst="roundRect">
            <a:avLst>
              <a:gd name="adj" fmla="val -47920"/>
            </a:avLst>
          </a:prstGeom>
          <a:solidFill>
            <a:srgbClr val="B45E07"/>
          </a:solidFill>
          <a:ln/>
        </p:spPr>
        <p:txBody>
          <a:bodyPr/>
          <a:lstStyle/>
          <a:p>
            <a:endParaRPr lang="en-GB" sz="2400"/>
          </a:p>
        </p:txBody>
      </p:sp>
      <p:sp>
        <p:nvSpPr>
          <p:cNvPr id="10" name="Text 7"/>
          <p:cNvSpPr/>
          <p:nvPr/>
        </p:nvSpPr>
        <p:spPr>
          <a:xfrm>
            <a:off x="8365364" y="2797518"/>
            <a:ext cx="2438400" cy="1462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80"/>
              </a:lnSpc>
            </a:pPr>
            <a:r>
              <a:rPr lang="en-US" sz="18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NAŠE VLÁDA OMEZUJE ČESKÉ OBČANY</a:t>
            </a:r>
            <a:endParaRPr lang="en-US" sz="1300" dirty="0"/>
          </a:p>
          <a:p>
            <a:pPr algn="ctr">
              <a:lnSpc>
                <a:spcPts val="2880"/>
              </a:lnSpc>
            </a:pPr>
            <a:r>
              <a:rPr lang="en-US" sz="18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ANO - NE</a:t>
            </a:r>
            <a:endParaRPr lang="en-US" sz="1300" dirty="0"/>
          </a:p>
        </p:txBody>
      </p:sp>
      <p:pic>
        <p:nvPicPr>
          <p:cNvPr id="11" name="Image 0" descr="https://pitch-assets-ccb95893-de3f-4266-973c-20049231b248.s3.eu-west-1.amazonaws.com/try-pitch-pdf-export-logo.sv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82128" y="6404205"/>
            <a:ext cx="686961" cy="3030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5489D1-15DD-CB53-441F-C132DACCA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6"/>
            <a:ext cx="3384329" cy="5421435"/>
          </a:xfrm>
        </p:spPr>
        <p:txBody>
          <a:bodyPr anchor="ctr">
            <a:normAutofit/>
          </a:bodyPr>
          <a:lstStyle/>
          <a:p>
            <a:r>
              <a:rPr lang="en-GB" sz="4000"/>
              <a:t>Co je politika?</a:t>
            </a: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8D7C2F28-88BA-7877-7F72-75FF95C391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491954"/>
              </p:ext>
            </p:extLst>
          </p:nvPr>
        </p:nvGraphicFramePr>
        <p:xfrm>
          <a:off x="5280025" y="644525"/>
          <a:ext cx="5994400" cy="540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6615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5169e016-9c09-4e8a-8ea4-2570994efb67?pitch-bytes=2492&amp;pitch-content-type=image%2Fsvg%2Bxm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1" r="191"/>
          <a:stretch/>
        </p:blipFill>
        <p:spPr>
          <a:xfrm>
            <a:off x="-53369" y="-36433"/>
            <a:ext cx="12300652" cy="69370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135837" y="958687"/>
            <a:ext cx="9069996" cy="5049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60"/>
              </a:lnSpc>
              <a:buSzPct val="100000"/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Základní principy politiky a vlády.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Úloha vlády ve společnosti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​</a:t>
            </a:r>
            <a:endParaRPr lang="en-US" sz="2667" dirty="0"/>
          </a:p>
          <a:p>
            <a:pPr>
              <a:lnSpc>
                <a:spcPts val="3360"/>
              </a:lnSpc>
              <a:buSzPct val="100000"/>
            </a:pPr>
            <a:r>
              <a:rPr lang="en-US" sz="2667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Demokracie</a:t>
            </a: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versus autoritářství: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Porovnání a kontrast demokratických a autoritářských režimů.Výhody a nevýhody těchto  systémů.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​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Ústava</a:t>
            </a: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a právní rámec: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Ústava a její role v politickém systému.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Zásadní právní dokumenty, které řídí vládnutí.</a:t>
            </a:r>
            <a:endParaRPr lang="en-US" sz="2667" dirty="0"/>
          </a:p>
        </p:txBody>
      </p:sp>
      <p:pic>
        <p:nvPicPr>
          <p:cNvPr id="5" name="Image 1" descr="https://pitch-assets-ccb95893-de3f-4266-973c-20049231b248.s3.eu-west-1.amazonaws.com/try-pitch-pdf-export-logo.sv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2128" y="6404205"/>
            <a:ext cx="686961" cy="30307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5169e016-9c09-4e8a-8ea4-2570994efb67?pitch-bytes=2492&amp;pitch-content-type=image%2Fsvg%2Bxm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1" r="191"/>
          <a:stretch/>
        </p:blipFill>
        <p:spPr>
          <a:xfrm>
            <a:off x="-53369" y="-36433"/>
            <a:ext cx="12300652" cy="69370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9088" y="760698"/>
            <a:ext cx="10843568" cy="5247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60"/>
              </a:lnSpc>
              <a:buSzPct val="100000"/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Instituce vlády: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Mocenské větve (zákonodárná, výkonná, soudní) a jejich role.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Orgány místní a státní </a:t>
            </a:r>
            <a:r>
              <a:rPr lang="en-US" sz="2667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správy</a:t>
            </a: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b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endParaRPr lang="en-US" sz="2667" dirty="0"/>
          </a:p>
          <a:p>
            <a:pPr>
              <a:lnSpc>
                <a:spcPts val="3360"/>
              </a:lnSpc>
              <a:buSzPct val="100000"/>
            </a:pPr>
            <a:r>
              <a:rPr lang="en-US" sz="2667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Volby</a:t>
            </a: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a politický proces: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Volby a jejich význam pro demokratický systém.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Politické strany a jejich role v politickém </a:t>
            </a:r>
            <a:r>
              <a:rPr lang="en-US" sz="2667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procesu</a:t>
            </a: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b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endParaRPr lang="en-US" sz="2667" dirty="0"/>
          </a:p>
          <a:p>
            <a:pPr>
              <a:lnSpc>
                <a:spcPts val="3360"/>
              </a:lnSpc>
              <a:buSzPct val="100000"/>
            </a:pPr>
            <a:r>
              <a:rPr lang="en-US" sz="2667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Účast</a:t>
            </a: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a občanská společnost: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Důležitost občanské  společnosti v demokratickém systému.</a:t>
            </a:r>
            <a:endParaRPr lang="en-US" sz="2667" dirty="0"/>
          </a:p>
          <a:p>
            <a:pPr>
              <a:lnSpc>
                <a:spcPts val="3360"/>
              </a:lnSpc>
            </a:pPr>
            <a:r>
              <a:rPr lang="en-US" sz="2667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Způsoby, jak občané mohou ovlivnit politické rozhodování.</a:t>
            </a:r>
            <a:endParaRPr lang="en-US" sz="2667" dirty="0"/>
          </a:p>
        </p:txBody>
      </p:sp>
      <p:pic>
        <p:nvPicPr>
          <p:cNvPr id="5" name="Image 1" descr="https://pitch-assets-ccb95893-de3f-4266-973c-20049231b248.s3.eu-west-1.amazonaws.com/try-pitch-pdf-export-logo.sv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2128" y="6404205"/>
            <a:ext cx="686961" cy="3030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https://pitch-assets-ccb95893-de3f-4266-973c-20049231b248.s3.eu-west-1.amazonaws.com/5169e016-9c09-4e8a-8ea4-2570994efb67?pitch-bytes=2492&amp;pitch-content-type=image%2Fsvg%2Bxm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1" r="191"/>
          <a:stretch/>
        </p:blipFill>
        <p:spPr>
          <a:xfrm>
            <a:off x="-53369" y="-36433"/>
            <a:ext cx="12300652" cy="693702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063937" y="637579"/>
            <a:ext cx="10972800" cy="5120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60"/>
              </a:lnSpc>
              <a:buSzPct val="100000"/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Zahraniční politika:</a:t>
            </a:r>
            <a:endParaRPr lang="en-US" sz="2100" dirty="0"/>
          </a:p>
          <a:p>
            <a:pPr>
              <a:lnSpc>
                <a:spcPts val="3360"/>
              </a:lnSpc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Diplomacie a zahraniční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vztahy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r>
              <a:rPr lang="en-US" sz="2100" dirty="0"/>
              <a:t> 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Role státu na mezinárodní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scéně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b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endParaRPr lang="en-US" sz="2100" dirty="0"/>
          </a:p>
          <a:p>
            <a:pPr>
              <a:lnSpc>
                <a:spcPts val="3360"/>
              </a:lnSpc>
              <a:buSzPct val="100000"/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Ekonomika a rozvoj:</a:t>
            </a:r>
            <a:endParaRPr lang="en-US" sz="2100" dirty="0"/>
          </a:p>
          <a:p>
            <a:pPr>
              <a:lnSpc>
                <a:spcPts val="3360"/>
              </a:lnSpc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Ekonomický systém a jeho vliv na život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občanů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r>
              <a:rPr lang="en-US" sz="2100" dirty="0"/>
              <a:t>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Politické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strategie pro hospodářský růst a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rozvoj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b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</a:br>
            <a:endParaRPr lang="en-US" sz="2100" dirty="0"/>
          </a:p>
          <a:p>
            <a:pPr>
              <a:lnSpc>
                <a:spcPts val="3360"/>
              </a:lnSpc>
              <a:buSzPct val="100000"/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Sociální a environmentální otázky:</a:t>
            </a:r>
            <a:endParaRPr lang="en-US" sz="2100" dirty="0"/>
          </a:p>
          <a:p>
            <a:pPr>
              <a:lnSpc>
                <a:spcPts val="3360"/>
              </a:lnSpc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Řešení sociálních problémů, jako jsou nerovnosti a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chudoba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r>
              <a:rPr lang="en-US" sz="2100" dirty="0"/>
              <a:t> </a:t>
            </a: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Ochrana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životního prostředí a udržitelný rozvoj.</a:t>
            </a:r>
            <a:endParaRPr lang="en-US" sz="2100" dirty="0"/>
          </a:p>
          <a:p>
            <a:pPr>
              <a:lnSpc>
                <a:spcPts val="3360"/>
              </a:lnSpc>
              <a:buSzPct val="100000"/>
            </a:pP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Etika a dobré vládnutí:</a:t>
            </a:r>
            <a:endParaRPr lang="en-US" sz="2100" dirty="0"/>
          </a:p>
          <a:p>
            <a:pPr>
              <a:lnSpc>
                <a:spcPts val="3360"/>
              </a:lnSpc>
            </a:pPr>
            <a:r>
              <a:rPr lang="en-US" sz="2133" b="1" dirty="0" err="1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Zásady</a:t>
            </a:r>
            <a:r>
              <a:rPr lang="en-US" sz="2133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dobrého vládnutí a  spravedlnosti.</a:t>
            </a:r>
            <a:endParaRPr lang="en-US" sz="2100" dirty="0"/>
          </a:p>
        </p:txBody>
      </p:sp>
      <p:pic>
        <p:nvPicPr>
          <p:cNvPr id="5" name="Image 1" descr="https://pitch-assets-ccb95893-de3f-4266-973c-20049231b248.s3.eu-west-1.amazonaws.com/try-pitch-pdf-export-logo.svg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82128" y="6404205"/>
            <a:ext cx="686961" cy="30307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925FFA-6DBC-AC29-AB5A-342E5EADBE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Děkuji za pozornost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3D231C-FA22-D20C-E333-D4E11976CA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viděnou</a:t>
            </a:r>
            <a:r>
              <a:rPr lang="en-GB" dirty="0"/>
              <a:t> 6. </a:t>
            </a:r>
            <a:r>
              <a:rPr lang="en-GB" dirty="0" err="1"/>
              <a:t>března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350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A49C639-C0A2-7127-8EA4-05566A181523}"/>
              </a:ext>
            </a:extLst>
          </p:cNvPr>
          <p:cNvSpPr txBox="1"/>
          <p:nvPr/>
        </p:nvSpPr>
        <p:spPr>
          <a:xfrm>
            <a:off x="6299200" y="6680200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b="0" i="0" u="none" strike="noStrike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OpenAI</a:t>
            </a:r>
            <a:r>
              <a:rPr lang="cs-CZ" sz="900" b="0" i="0" u="none" strike="noStrike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 (2024). </a:t>
            </a:r>
            <a:r>
              <a:rPr lang="cs-CZ" sz="900" b="0" i="1" u="none" strike="noStrike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r>
              <a:rPr lang="cs-CZ" sz="900" b="0" i="0" u="none" strike="noStrike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[</a:t>
            </a:r>
            <a:r>
              <a:rPr lang="cs-CZ" sz="900" b="0" i="0" u="none" strike="noStrike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cs-CZ" sz="900" b="0" i="0" u="none" strike="noStrike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900" b="0" i="0" u="none" strike="noStrike" dirty="0" err="1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cs-CZ" sz="900" b="0" i="0" u="none" strike="noStrike" dirty="0">
                <a:solidFill>
                  <a:srgbClr val="0E10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model]. /g/g-2fkFE8rbu-dall-e</a:t>
            </a:r>
            <a:endParaRPr lang="en-GB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 descr="Obsah obrázku pták, umění, plakát, obraz&#10;&#10;Popis byl vytvořen automaticky">
            <a:extLst>
              <a:ext uri="{FF2B5EF4-FFF2-40B4-BE49-F238E27FC236}">
                <a16:creationId xmlns:a16="http://schemas.microsoft.com/office/drawing/2014/main" id="{3233C376-53F5-7CEE-C672-EE076DE2A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15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47FC5-832F-883D-0D4A-CDD08EB98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4525"/>
            <a:ext cx="3384329" cy="5408866"/>
          </a:xfrm>
        </p:spPr>
        <p:txBody>
          <a:bodyPr anchor="ctr">
            <a:normAutofit/>
          </a:bodyPr>
          <a:lstStyle/>
          <a:p>
            <a:r>
              <a:rPr lang="en-GB" sz="4000"/>
              <a:t>ideologie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AAB0987-93B9-D28C-70C7-59E52AD2A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0829325"/>
              </p:ext>
            </p:extLst>
          </p:nvPr>
        </p:nvGraphicFramePr>
        <p:xfrm>
          <a:off x="5175250" y="644525"/>
          <a:ext cx="6254750" cy="540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1367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3D96A7-CBEA-E140-A596-DB95382E3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>
            <a:normAutofit/>
          </a:bodyPr>
          <a:lstStyle/>
          <a:p>
            <a:r>
              <a:rPr lang="en-GB"/>
              <a:t>Ideologie – věda o idejích?</a:t>
            </a:r>
            <a:endParaRPr lang="en-GB" dirty="0"/>
          </a:p>
        </p:txBody>
      </p:sp>
      <p:pic>
        <p:nvPicPr>
          <p:cNvPr id="5" name="Picture 4" descr="Mnoho otazníků na černém pozadí">
            <a:extLst>
              <a:ext uri="{FF2B5EF4-FFF2-40B4-BE49-F238E27FC236}">
                <a16:creationId xmlns:a16="http://schemas.microsoft.com/office/drawing/2014/main" id="{88D5BF4B-FB8B-8F49-135B-755A42614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44" r="1473" b="1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5402222E-F041-43A0-81BC-1B3F2EF76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80FC95-3382-639A-DBA9-702216C19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2286001"/>
            <a:ext cx="6335338" cy="359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700"/>
              <a:t>Výraz razil Antoine Destutt de Tracy (1754 – 1836) Heywood: 23. </a:t>
            </a:r>
          </a:p>
          <a:p>
            <a:pPr>
              <a:lnSpc>
                <a:spcPct val="100000"/>
              </a:lnSpc>
            </a:pPr>
            <a:r>
              <a:rPr lang="en-GB" sz="1700"/>
              <a:t>Mluvil o nové vědě o idejích, o idea-logii</a:t>
            </a:r>
          </a:p>
          <a:p>
            <a:pPr>
              <a:lnSpc>
                <a:spcPct val="100000"/>
              </a:lnSpc>
            </a:pPr>
            <a:r>
              <a:rPr lang="en-GB" sz="1700"/>
              <a:t>Předpokládal, že původ idejí je možné objektivně určit</a:t>
            </a:r>
          </a:p>
          <a:p>
            <a:pPr>
              <a:lnSpc>
                <a:spcPct val="100000"/>
              </a:lnSpc>
            </a:pPr>
            <a:r>
              <a:rPr lang="en-GB" sz="1700"/>
              <a:t>Termín pak jako první začal používat Karl Marx – jako klamání a mystifikaci </a:t>
            </a:r>
          </a:p>
          <a:p>
            <a:pPr>
              <a:lnSpc>
                <a:spcPct val="100000"/>
              </a:lnSpc>
            </a:pPr>
            <a:endParaRPr lang="en-GB" sz="1700"/>
          </a:p>
          <a:p>
            <a:pPr>
              <a:lnSpc>
                <a:spcPct val="100000"/>
              </a:lnSpc>
            </a:pPr>
            <a:r>
              <a:rPr lang="en-GB" sz="1700"/>
              <a:t>Na ideologie jsou různé názory – “monopol na pravdu”,(liberálové)  arrogance racionalismu (konzervativci), soubor myšlenek maskující třídní rozdíly (socialisté), ideologie – suché chápání politiky (fašisti), náboženské texty jako ultimátní neměnná ideologie (náboženští fundamentalisté)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45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4D328F-F6B9-9AD9-98A3-8440D05DA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>
            <a:normAutofit/>
          </a:bodyPr>
          <a:lstStyle/>
          <a:p>
            <a:r>
              <a:rPr lang="en-GB" dirty="0" err="1"/>
              <a:t>Rysy</a:t>
            </a:r>
            <a:r>
              <a:rPr lang="en-GB" dirty="0"/>
              <a:t> </a:t>
            </a:r>
            <a:r>
              <a:rPr lang="en-GB" dirty="0" err="1"/>
              <a:t>ideologie</a:t>
            </a:r>
            <a:r>
              <a:rPr lang="en-GB" dirty="0"/>
              <a:t> (</a:t>
            </a:r>
            <a:r>
              <a:rPr lang="en-GB" dirty="0" err="1"/>
              <a:t>podle</a:t>
            </a:r>
            <a:r>
              <a:rPr lang="en-GB" dirty="0"/>
              <a:t> A. </a:t>
            </a:r>
            <a:r>
              <a:rPr lang="en-GB" dirty="0" err="1"/>
              <a:t>Heywooda</a:t>
            </a:r>
            <a:r>
              <a:rPr lang="en-GB" dirty="0"/>
              <a:t>)</a:t>
            </a:r>
          </a:p>
        </p:txBody>
      </p:sp>
      <p:pic>
        <p:nvPicPr>
          <p:cNvPr id="5" name="Picture 4" descr="Velká skupina parašutistů ve vzduchu">
            <a:extLst>
              <a:ext uri="{FF2B5EF4-FFF2-40B4-BE49-F238E27FC236}">
                <a16:creationId xmlns:a16="http://schemas.microsoft.com/office/drawing/2014/main" id="{6DBEB370-06A5-A310-6D92-65BD3FCB6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89" r="29422" b="1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5402222E-F041-43A0-81BC-1B3F2EF76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415C32-0737-9841-E0C4-D198BCD80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2286001"/>
            <a:ext cx="6335338" cy="359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 err="1"/>
              <a:t>Ideologie</a:t>
            </a:r>
            <a:r>
              <a:rPr lang="en-GB" dirty="0"/>
              <a:t> je vice </a:t>
            </a:r>
            <a:r>
              <a:rPr lang="en-GB" dirty="0" err="1"/>
              <a:t>či</a:t>
            </a:r>
            <a:r>
              <a:rPr lang="en-GB" dirty="0"/>
              <a:t> </a:t>
            </a:r>
            <a:r>
              <a:rPr lang="en-GB" dirty="0" err="1"/>
              <a:t>méně</a:t>
            </a:r>
            <a:r>
              <a:rPr lang="en-GB" dirty="0"/>
              <a:t> </a:t>
            </a:r>
            <a:r>
              <a:rPr lang="en-GB" dirty="0" err="1"/>
              <a:t>provázaný</a:t>
            </a:r>
            <a:r>
              <a:rPr lang="en-GB" dirty="0"/>
              <a:t> </a:t>
            </a:r>
            <a:r>
              <a:rPr lang="en-GB" dirty="0" err="1"/>
              <a:t>soubor</a:t>
            </a:r>
            <a:r>
              <a:rPr lang="en-GB" dirty="0"/>
              <a:t> </a:t>
            </a:r>
            <a:r>
              <a:rPr lang="en-GB" dirty="0" err="1"/>
              <a:t>idejí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se </a:t>
            </a:r>
            <a:r>
              <a:rPr lang="en-GB" dirty="0" err="1"/>
              <a:t>stávají</a:t>
            </a:r>
            <a:r>
              <a:rPr lang="en-GB" dirty="0"/>
              <a:t> </a:t>
            </a:r>
            <a:r>
              <a:rPr lang="en-GB" dirty="0" err="1"/>
              <a:t>základem</a:t>
            </a:r>
            <a:r>
              <a:rPr lang="en-GB" dirty="0"/>
              <a:t> </a:t>
            </a:r>
            <a:r>
              <a:rPr lang="en-GB" dirty="0" err="1"/>
              <a:t>organizovaného</a:t>
            </a:r>
            <a:r>
              <a:rPr lang="en-GB" dirty="0"/>
              <a:t> </a:t>
            </a:r>
            <a:r>
              <a:rPr lang="en-GB" dirty="0" err="1"/>
              <a:t>politického</a:t>
            </a:r>
            <a:r>
              <a:rPr lang="en-GB" dirty="0"/>
              <a:t> </a:t>
            </a:r>
            <a:r>
              <a:rPr lang="en-GB" dirty="0" err="1"/>
              <a:t>postupu</a:t>
            </a:r>
            <a:r>
              <a:rPr lang="en-GB" dirty="0"/>
              <a:t>, </a:t>
            </a:r>
            <a:r>
              <a:rPr lang="en-GB" dirty="0" err="1"/>
              <a:t>ať</a:t>
            </a:r>
            <a:r>
              <a:rPr lang="en-GB" dirty="0"/>
              <a:t> </a:t>
            </a:r>
            <a:r>
              <a:rPr lang="en-GB" dirty="0" err="1"/>
              <a:t>už</a:t>
            </a:r>
            <a:r>
              <a:rPr lang="en-GB" dirty="0"/>
              <a:t> </a:t>
            </a:r>
            <a:r>
              <a:rPr lang="en-GB" dirty="0" err="1"/>
              <a:t>má</a:t>
            </a:r>
            <a:r>
              <a:rPr lang="en-GB" dirty="0"/>
              <a:t> </a:t>
            </a:r>
            <a:r>
              <a:rPr lang="en-GB" dirty="0" err="1"/>
              <a:t>tento</a:t>
            </a:r>
            <a:r>
              <a:rPr lang="en-GB" dirty="0"/>
              <a:t> </a:t>
            </a:r>
            <a:r>
              <a:rPr lang="en-GB" dirty="0" err="1"/>
              <a:t>postup</a:t>
            </a:r>
            <a:r>
              <a:rPr lang="en-GB" dirty="0"/>
              <a:t> </a:t>
            </a:r>
            <a:r>
              <a:rPr lang="en-GB" dirty="0" err="1"/>
              <a:t>stávající</a:t>
            </a:r>
            <a:r>
              <a:rPr lang="en-GB" dirty="0"/>
              <a:t> system </a:t>
            </a:r>
            <a:r>
              <a:rPr lang="en-GB" dirty="0" err="1"/>
              <a:t>moci</a:t>
            </a:r>
            <a:r>
              <a:rPr lang="en-GB" dirty="0"/>
              <a:t> </a:t>
            </a:r>
            <a:r>
              <a:rPr lang="en-GB" dirty="0" err="1"/>
              <a:t>zachovat</a:t>
            </a:r>
            <a:r>
              <a:rPr lang="en-GB" dirty="0"/>
              <a:t>, </a:t>
            </a:r>
            <a:r>
              <a:rPr lang="en-GB" dirty="0" err="1"/>
              <a:t>pozměnit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svrhnout</a:t>
            </a:r>
            <a:r>
              <a:rPr lang="en-GB" dirty="0"/>
              <a:t>. </a:t>
            </a:r>
            <a:r>
              <a:rPr lang="en-GB" dirty="0" err="1"/>
              <a:t>Všechny</a:t>
            </a:r>
            <a:r>
              <a:rPr lang="en-GB" dirty="0"/>
              <a:t> </a:t>
            </a:r>
            <a:r>
              <a:rPr lang="en-GB" dirty="0" err="1"/>
              <a:t>ideologie</a:t>
            </a:r>
            <a:r>
              <a:rPr lang="en-GB" dirty="0"/>
              <a:t> </a:t>
            </a:r>
            <a:r>
              <a:rPr lang="en-GB" dirty="0" err="1"/>
              <a:t>tudíž</a:t>
            </a:r>
            <a:r>
              <a:rPr lang="en-GB" dirty="0"/>
              <a:t>:</a:t>
            </a:r>
            <a:endParaRPr lang="en-GB"/>
          </a:p>
          <a:p>
            <a:pPr>
              <a:lnSpc>
                <a:spcPct val="100000"/>
              </a:lnSpc>
            </a:pPr>
            <a:r>
              <a:rPr lang="en-GB" dirty="0"/>
              <a:t>A) </a:t>
            </a:r>
            <a:r>
              <a:rPr lang="en-GB" dirty="0" err="1"/>
              <a:t>Přicházejí</a:t>
            </a:r>
            <a:r>
              <a:rPr lang="en-GB" dirty="0"/>
              <a:t> se </a:t>
            </a:r>
            <a:r>
              <a:rPr lang="en-GB" dirty="0" err="1"/>
              <a:t>zhodnocením</a:t>
            </a:r>
            <a:r>
              <a:rPr lang="en-GB" dirty="0"/>
              <a:t> </a:t>
            </a:r>
            <a:r>
              <a:rPr lang="en-GB" dirty="0" err="1"/>
              <a:t>či</a:t>
            </a:r>
            <a:r>
              <a:rPr lang="en-GB" dirty="0"/>
              <a:t> </a:t>
            </a:r>
            <a:r>
              <a:rPr lang="en-GB" dirty="0" err="1"/>
              <a:t>kritikou</a:t>
            </a:r>
            <a:r>
              <a:rPr lang="en-GB" dirty="0"/>
              <a:t> </a:t>
            </a:r>
            <a:r>
              <a:rPr lang="en-GB" dirty="0" err="1"/>
              <a:t>stávajícího</a:t>
            </a:r>
            <a:r>
              <a:rPr lang="en-GB" dirty="0"/>
              <a:t> </a:t>
            </a:r>
            <a:r>
              <a:rPr lang="en-GB" dirty="0" err="1"/>
              <a:t>uspořádaní</a:t>
            </a:r>
            <a:endParaRPr lang="en-GB"/>
          </a:p>
          <a:p>
            <a:pPr>
              <a:lnSpc>
                <a:spcPct val="100000"/>
              </a:lnSpc>
            </a:pPr>
            <a:r>
              <a:rPr lang="en-GB" dirty="0"/>
              <a:t>B) </a:t>
            </a:r>
            <a:r>
              <a:rPr lang="en-GB" dirty="0" err="1"/>
              <a:t>předkládají</a:t>
            </a:r>
            <a:r>
              <a:rPr lang="en-GB" dirty="0"/>
              <a:t> model </a:t>
            </a:r>
            <a:r>
              <a:rPr lang="en-GB" dirty="0" err="1"/>
              <a:t>žádoucí</a:t>
            </a:r>
            <a:r>
              <a:rPr lang="en-GB" dirty="0"/>
              <a:t> </a:t>
            </a:r>
            <a:r>
              <a:rPr lang="en-GB" dirty="0" err="1"/>
              <a:t>budoucnosti</a:t>
            </a:r>
            <a:r>
              <a:rPr lang="en-GB" dirty="0"/>
              <a:t>, </a:t>
            </a:r>
            <a:r>
              <a:rPr lang="en-GB" dirty="0" err="1"/>
              <a:t>vize</a:t>
            </a:r>
            <a:r>
              <a:rPr lang="en-GB" dirty="0"/>
              <a:t> </a:t>
            </a:r>
            <a:r>
              <a:rPr lang="en-GB" dirty="0" err="1"/>
              <a:t>budoucnosti</a:t>
            </a:r>
            <a:endParaRPr lang="en-GB"/>
          </a:p>
          <a:p>
            <a:pPr>
              <a:lnSpc>
                <a:spcPct val="100000"/>
              </a:lnSpc>
            </a:pPr>
            <a:r>
              <a:rPr lang="en-GB" dirty="0"/>
              <a:t>C) </a:t>
            </a:r>
            <a:r>
              <a:rPr lang="en-GB" dirty="0" err="1"/>
              <a:t>teorie</a:t>
            </a:r>
            <a:r>
              <a:rPr lang="en-GB" dirty="0"/>
              <a:t> </a:t>
            </a:r>
            <a:r>
              <a:rPr lang="en-GB" dirty="0" err="1"/>
              <a:t>společnské</a:t>
            </a:r>
            <a:r>
              <a:rPr lang="en-GB" dirty="0"/>
              <a:t> </a:t>
            </a:r>
            <a:r>
              <a:rPr lang="en-GB" dirty="0" err="1"/>
              <a:t>změny</a:t>
            </a:r>
            <a:r>
              <a:rPr lang="en-GB" dirty="0"/>
              <a:t> – </a:t>
            </a:r>
            <a:r>
              <a:rPr lang="en-GB" dirty="0" err="1"/>
              <a:t>objasňují</a:t>
            </a:r>
            <a:r>
              <a:rPr lang="en-GB" dirty="0"/>
              <a:t> jak se od A </a:t>
            </a:r>
            <a:r>
              <a:rPr lang="en-GB" dirty="0" err="1"/>
              <a:t>dostat</a:t>
            </a:r>
            <a:r>
              <a:rPr lang="en-GB" dirty="0"/>
              <a:t> k B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D28A2-8EA4-4EF0-9056-3BDAA7290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643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0A7D14-7B67-4022-A8BE-1CCD4A0F1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569E50-1B2F-3189-CCCB-5835D821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 anchor="ctr">
            <a:normAutofit/>
          </a:bodyPr>
          <a:lstStyle/>
          <a:p>
            <a:r>
              <a:rPr lang="en-GB" dirty="0"/>
              <a:t>Nové </a:t>
            </a:r>
            <a:r>
              <a:rPr lang="en-GB" dirty="0" err="1"/>
              <a:t>ideologie</a:t>
            </a:r>
            <a:r>
              <a:rPr lang="en-GB" dirty="0"/>
              <a:t> </a:t>
            </a:r>
            <a:r>
              <a:rPr lang="en-GB" dirty="0" err="1"/>
              <a:t>místo</a:t>
            </a:r>
            <a:r>
              <a:rPr lang="en-GB" dirty="0"/>
              <a:t> </a:t>
            </a:r>
            <a:r>
              <a:rPr lang="en-GB" dirty="0" err="1"/>
              <a:t>starých</a:t>
            </a:r>
            <a:r>
              <a:rPr lang="en-GB" dirty="0"/>
              <a:t>, </a:t>
            </a:r>
            <a:r>
              <a:rPr lang="en-GB" dirty="0" err="1"/>
              <a:t>levice</a:t>
            </a:r>
            <a:r>
              <a:rPr lang="en-GB" dirty="0"/>
              <a:t> </a:t>
            </a:r>
            <a:r>
              <a:rPr lang="en-GB" dirty="0" err="1"/>
              <a:t>pravice</a:t>
            </a:r>
            <a:r>
              <a:rPr lang="en-GB" dirty="0"/>
              <a:t>?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B09A9E8-BF27-4613-A775-071F08208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AFE299-6F79-44AF-9A77-2DC2DC1F8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B0D3D3-7903-1D3F-8F70-37A756C02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608767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0777DBB6-9D0B-12F1-FF48-AAB6407BABD3}"/>
              </a:ext>
            </a:extLst>
          </p:cNvPr>
          <p:cNvCxnSpPr>
            <a:cxnSpLocks/>
          </p:cNvCxnSpPr>
          <p:nvPr/>
        </p:nvCxnSpPr>
        <p:spPr>
          <a:xfrm flipV="1">
            <a:off x="4045527" y="2119746"/>
            <a:ext cx="0" cy="396240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0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4BD3A9-25D1-4691-BE05-149182EC4C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D49CF1A-01DD-4115-A6BB-CFA8F7045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D8CDB41-FE38-F779-9440-F24E7A88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484631"/>
            <a:ext cx="6340519" cy="1638469"/>
          </a:xfrm>
        </p:spPr>
        <p:txBody>
          <a:bodyPr>
            <a:normAutofit/>
          </a:bodyPr>
          <a:lstStyle/>
          <a:p>
            <a:r>
              <a:rPr lang="en-GB"/>
              <a:t>Ideologické linie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DAFA16-9D2D-4BEC-89D0-B4EABEE9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Zástupný obsah 2">
            <a:extLst>
              <a:ext uri="{FF2B5EF4-FFF2-40B4-BE49-F238E27FC236}">
                <a16:creationId xmlns:a16="http://schemas.microsoft.com/office/drawing/2014/main" id="{946A45DC-BF25-1C3B-5A30-F16ABE054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443140"/>
            <a:ext cx="6306309" cy="3930227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GB" sz="1900" dirty="0" err="1">
                <a:solidFill>
                  <a:schemeClr val="tx1"/>
                </a:solidFill>
              </a:rPr>
              <a:t>Rovnost</a:t>
            </a:r>
            <a:r>
              <a:rPr lang="en-GB" sz="1900" dirty="0">
                <a:solidFill>
                  <a:schemeClr val="tx1"/>
                </a:solidFill>
              </a:rPr>
              <a:t> a </a:t>
            </a:r>
            <a:r>
              <a:rPr lang="en-GB" sz="1900" dirty="0" err="1">
                <a:solidFill>
                  <a:schemeClr val="tx1"/>
                </a:solidFill>
              </a:rPr>
              <a:t>společné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vlastnictví</a:t>
            </a:r>
            <a:r>
              <a:rPr lang="en-GB" sz="1900" dirty="0">
                <a:solidFill>
                  <a:schemeClr val="tx1"/>
                </a:solidFill>
              </a:rPr>
              <a:t> vs. </a:t>
            </a:r>
            <a:r>
              <a:rPr lang="en-GB" sz="1900" dirty="0" err="1">
                <a:solidFill>
                  <a:schemeClr val="tx1"/>
                </a:solidFill>
              </a:rPr>
              <a:t>meritokracie</a:t>
            </a:r>
            <a:r>
              <a:rPr lang="en-GB" sz="1900" dirty="0">
                <a:solidFill>
                  <a:schemeClr val="tx1"/>
                </a:solidFill>
              </a:rPr>
              <a:t> a </a:t>
            </a:r>
            <a:r>
              <a:rPr lang="en-GB" sz="1900" dirty="0" err="1">
                <a:solidFill>
                  <a:schemeClr val="tx1"/>
                </a:solidFill>
              </a:rPr>
              <a:t>soukromé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vlastnictví</a:t>
            </a:r>
            <a:endParaRPr lang="en-GB" sz="19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900" dirty="0" err="1">
                <a:solidFill>
                  <a:schemeClr val="tx1"/>
                </a:solidFill>
              </a:rPr>
              <a:t>Kapitalismus</a:t>
            </a:r>
            <a:r>
              <a:rPr lang="en-GB" sz="1900" dirty="0">
                <a:solidFill>
                  <a:schemeClr val="tx1"/>
                </a:solidFill>
              </a:rPr>
              <a:t> vs. </a:t>
            </a:r>
            <a:r>
              <a:rPr lang="en-GB" sz="1900" dirty="0" err="1">
                <a:solidFill>
                  <a:schemeClr val="tx1"/>
                </a:solidFill>
              </a:rPr>
              <a:t>socialismus</a:t>
            </a:r>
            <a:endParaRPr lang="en-GB" sz="19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900" dirty="0" err="1">
                <a:solidFill>
                  <a:schemeClr val="tx1"/>
                </a:solidFill>
              </a:rPr>
              <a:t>Kapitalistický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Západ</a:t>
            </a:r>
            <a:r>
              <a:rPr lang="en-GB" sz="1900" dirty="0">
                <a:solidFill>
                  <a:schemeClr val="tx1"/>
                </a:solidFill>
              </a:rPr>
              <a:t> vs. </a:t>
            </a:r>
            <a:r>
              <a:rPr lang="en-GB" sz="1900" dirty="0" err="1">
                <a:solidFill>
                  <a:schemeClr val="tx1"/>
                </a:solidFill>
              </a:rPr>
              <a:t>komunistický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Východ</a:t>
            </a:r>
            <a:endParaRPr lang="en-GB" sz="19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900" dirty="0" err="1">
                <a:solidFill>
                  <a:schemeClr val="tx1"/>
                </a:solidFill>
              </a:rPr>
              <a:t>Problematický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fašismus</a:t>
            </a:r>
            <a:r>
              <a:rPr lang="en-GB" sz="1900" dirty="0">
                <a:solidFill>
                  <a:schemeClr val="tx1"/>
                </a:solidFill>
              </a:rPr>
              <a:t> – </a:t>
            </a:r>
            <a:r>
              <a:rPr lang="en-GB" sz="1900" dirty="0" err="1">
                <a:solidFill>
                  <a:schemeClr val="tx1"/>
                </a:solidFill>
              </a:rPr>
              <a:t>antikomunistický</a:t>
            </a:r>
            <a:r>
              <a:rPr lang="en-GB" sz="1900" dirty="0">
                <a:solidFill>
                  <a:schemeClr val="tx1"/>
                </a:solidFill>
              </a:rPr>
              <a:t>, </a:t>
            </a:r>
            <a:r>
              <a:rPr lang="en-GB" sz="1900" dirty="0" err="1">
                <a:solidFill>
                  <a:schemeClr val="tx1"/>
                </a:solidFill>
              </a:rPr>
              <a:t>ultrapravicový</a:t>
            </a:r>
            <a:r>
              <a:rPr lang="en-GB" sz="1900" dirty="0">
                <a:solidFill>
                  <a:schemeClr val="tx1"/>
                </a:solidFill>
              </a:rPr>
              <a:t>, ale </a:t>
            </a:r>
            <a:r>
              <a:rPr lang="en-GB" sz="1900" dirty="0" err="1">
                <a:solidFill>
                  <a:schemeClr val="tx1"/>
                </a:solidFill>
              </a:rPr>
              <a:t>občas</a:t>
            </a:r>
            <a:r>
              <a:rPr lang="en-GB" sz="1900" dirty="0">
                <a:solidFill>
                  <a:schemeClr val="tx1"/>
                </a:solidFill>
              </a:rPr>
              <a:t> s </a:t>
            </a:r>
            <a:r>
              <a:rPr lang="en-GB" sz="1900" dirty="0" err="1">
                <a:solidFill>
                  <a:schemeClr val="tx1"/>
                </a:solidFill>
              </a:rPr>
              <a:t>levicovými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názory</a:t>
            </a:r>
            <a:r>
              <a:rPr lang="en-GB" sz="1900" dirty="0">
                <a:solidFill>
                  <a:schemeClr val="tx1"/>
                </a:solidFill>
              </a:rPr>
              <a:t> (</a:t>
            </a:r>
            <a:r>
              <a:rPr lang="en-GB" sz="1900" dirty="0" err="1">
                <a:solidFill>
                  <a:schemeClr val="tx1"/>
                </a:solidFill>
              </a:rPr>
              <a:t>navíc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komunistické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i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fašistické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režimy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vykazovaly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jisté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podobnosti</a:t>
            </a:r>
            <a:r>
              <a:rPr lang="en-GB" sz="1900" dirty="0">
                <a:solidFill>
                  <a:schemeClr val="tx1"/>
                </a:solidFill>
              </a:rPr>
              <a:t> – </a:t>
            </a:r>
            <a:r>
              <a:rPr lang="en-GB" sz="1900" dirty="0" err="1">
                <a:solidFill>
                  <a:schemeClr val="tx1"/>
                </a:solidFill>
              </a:rPr>
              <a:t>utlačování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atd</a:t>
            </a:r>
            <a:r>
              <a:rPr lang="en-GB" sz="1900" dirty="0">
                <a:solidFill>
                  <a:schemeClr val="tx1"/>
                </a:solidFill>
              </a:rPr>
              <a:t>.)</a:t>
            </a:r>
          </a:p>
          <a:p>
            <a:pPr>
              <a:lnSpc>
                <a:spcPct val="100000"/>
              </a:lnSpc>
            </a:pPr>
            <a:endParaRPr lang="en-GB" sz="19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900" dirty="0" err="1">
                <a:solidFill>
                  <a:schemeClr val="tx1"/>
                </a:solidFill>
              </a:rPr>
              <a:t>Levice</a:t>
            </a:r>
            <a:r>
              <a:rPr lang="en-GB" sz="1900" dirty="0">
                <a:solidFill>
                  <a:schemeClr val="tx1"/>
                </a:solidFill>
              </a:rPr>
              <a:t>: </a:t>
            </a:r>
            <a:r>
              <a:rPr lang="en-GB" sz="1900" dirty="0" err="1">
                <a:solidFill>
                  <a:schemeClr val="tx1"/>
                </a:solidFill>
              </a:rPr>
              <a:t>ideologická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dispozice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vyznačující</a:t>
            </a:r>
            <a:r>
              <a:rPr lang="en-GB" sz="1900" dirty="0">
                <a:solidFill>
                  <a:schemeClr val="tx1"/>
                </a:solidFill>
              </a:rPr>
              <a:t> se </a:t>
            </a:r>
            <a:r>
              <a:rPr lang="en-GB" sz="1900" dirty="0" err="1">
                <a:solidFill>
                  <a:schemeClr val="tx1"/>
                </a:solidFill>
              </a:rPr>
              <a:t>sympatii</a:t>
            </a:r>
            <a:r>
              <a:rPr lang="en-GB" sz="1900" dirty="0">
                <a:solidFill>
                  <a:schemeClr val="tx1"/>
                </a:solidFill>
              </a:rPr>
              <a:t> pro </a:t>
            </a:r>
            <a:r>
              <a:rPr lang="en-GB" sz="1900" dirty="0" err="1">
                <a:solidFill>
                  <a:schemeClr val="tx1"/>
                </a:solidFill>
              </a:rPr>
              <a:t>takové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principy</a:t>
            </a:r>
            <a:r>
              <a:rPr lang="en-GB" sz="1900" dirty="0">
                <a:solidFill>
                  <a:schemeClr val="tx1"/>
                </a:solidFill>
              </a:rPr>
              <a:t>, </a:t>
            </a:r>
            <a:r>
              <a:rPr lang="en-GB" sz="1900" dirty="0" err="1">
                <a:solidFill>
                  <a:schemeClr val="tx1"/>
                </a:solidFill>
              </a:rPr>
              <a:t>jakými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  <a:r>
              <a:rPr lang="en-GB" sz="1900" dirty="0" err="1">
                <a:solidFill>
                  <a:schemeClr val="tx1"/>
                </a:solidFill>
              </a:rPr>
              <a:t>jsou</a:t>
            </a:r>
            <a:r>
              <a:rPr lang="en-GB" sz="1900" dirty="0">
                <a:solidFill>
                  <a:schemeClr val="tx1"/>
                </a:solidFill>
              </a:rPr>
              <a:t> Svoboda, </a:t>
            </a:r>
            <a:r>
              <a:rPr lang="en-GB" sz="1900" dirty="0" err="1">
                <a:solidFill>
                  <a:schemeClr val="tx1"/>
                </a:solidFill>
              </a:rPr>
              <a:t>rovnost</a:t>
            </a:r>
            <a:r>
              <a:rPr lang="en-GB" sz="1900" dirty="0">
                <a:solidFill>
                  <a:schemeClr val="tx1"/>
                </a:solidFill>
              </a:rPr>
              <a:t>, </a:t>
            </a:r>
            <a:r>
              <a:rPr lang="en-GB" sz="1900" dirty="0" err="1">
                <a:solidFill>
                  <a:schemeClr val="tx1"/>
                </a:solidFill>
              </a:rPr>
              <a:t>bratrství</a:t>
            </a:r>
            <a:r>
              <a:rPr lang="en-GB" sz="1900" dirty="0">
                <a:solidFill>
                  <a:schemeClr val="tx1"/>
                </a:solidFill>
              </a:rPr>
              <a:t> a </a:t>
            </a:r>
            <a:r>
              <a:rPr lang="en-GB" sz="1900" dirty="0" err="1">
                <a:solidFill>
                  <a:schemeClr val="tx1"/>
                </a:solidFill>
              </a:rPr>
              <a:t>pokrok</a:t>
            </a:r>
            <a:endParaRPr lang="en-GB" sz="19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900" dirty="0" err="1">
                <a:solidFill>
                  <a:schemeClr val="tx1"/>
                </a:solidFill>
              </a:rPr>
              <a:t>Pravice</a:t>
            </a:r>
            <a:r>
              <a:rPr lang="en-GB" sz="1900" dirty="0">
                <a:solidFill>
                  <a:schemeClr val="tx1"/>
                </a:solidFill>
              </a:rPr>
              <a:t>: </a:t>
            </a:r>
            <a:r>
              <a:rPr lang="en-GB" sz="1900" dirty="0" err="1">
                <a:solidFill>
                  <a:schemeClr val="tx1"/>
                </a:solidFill>
              </a:rPr>
              <a:t>autorita</a:t>
            </a:r>
            <a:r>
              <a:rPr lang="en-GB" sz="1900" dirty="0">
                <a:solidFill>
                  <a:schemeClr val="tx1"/>
                </a:solidFill>
              </a:rPr>
              <a:t>, </a:t>
            </a:r>
            <a:r>
              <a:rPr lang="en-GB" sz="1900" dirty="0" err="1">
                <a:solidFill>
                  <a:schemeClr val="tx1"/>
                </a:solidFill>
              </a:rPr>
              <a:t>pořádek</a:t>
            </a:r>
            <a:r>
              <a:rPr lang="en-GB" sz="1900" dirty="0">
                <a:solidFill>
                  <a:schemeClr val="tx1"/>
                </a:solidFill>
              </a:rPr>
              <a:t>, </a:t>
            </a:r>
            <a:r>
              <a:rPr lang="en-GB" sz="1900" dirty="0" err="1">
                <a:solidFill>
                  <a:schemeClr val="tx1"/>
                </a:solidFill>
              </a:rPr>
              <a:t>hieararchie</a:t>
            </a:r>
            <a:r>
              <a:rPr lang="en-GB" sz="1900" dirty="0">
                <a:solidFill>
                  <a:schemeClr val="tx1"/>
                </a:solidFill>
              </a:rPr>
              <a:t> a </a:t>
            </a:r>
            <a:r>
              <a:rPr lang="en-GB" sz="1900" dirty="0" err="1">
                <a:solidFill>
                  <a:schemeClr val="tx1"/>
                </a:solidFill>
              </a:rPr>
              <a:t>povinnost</a:t>
            </a:r>
            <a:r>
              <a:rPr lang="en-GB" sz="19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endParaRPr lang="en-GB" sz="1900" dirty="0">
              <a:solidFill>
                <a:schemeClr val="tx1"/>
              </a:solidFill>
            </a:endParaRPr>
          </a:p>
        </p:txBody>
      </p:sp>
      <p:pic>
        <p:nvPicPr>
          <p:cNvPr id="7" name="Graphic 6" descr="Otázky">
            <a:extLst>
              <a:ext uri="{FF2B5EF4-FFF2-40B4-BE49-F238E27FC236}">
                <a16:creationId xmlns:a16="http://schemas.microsoft.com/office/drawing/2014/main" id="{892BC7ED-2010-6299-9A4B-D3DB960BC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0787" y="1600709"/>
            <a:ext cx="3656581" cy="365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32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B77D9-B0E2-6105-8957-0C31FD23D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4525"/>
            <a:ext cx="3384329" cy="5408866"/>
          </a:xfrm>
        </p:spPr>
        <p:txBody>
          <a:bodyPr anchor="ctr">
            <a:normAutofit/>
          </a:bodyPr>
          <a:lstStyle/>
          <a:p>
            <a:r>
              <a:rPr lang="en-GB" sz="4000"/>
              <a:t>Jaké znáte ideologie </a:t>
            </a:r>
            <a:br>
              <a:rPr lang="en-GB" sz="4000" dirty="0"/>
            </a:br>
            <a:r>
              <a:rPr lang="en-GB" sz="4000" dirty="0"/>
              <a:t>(Heywood: 2004)</a:t>
            </a:r>
          </a:p>
        </p:txBody>
      </p:sp>
      <p:graphicFrame>
        <p:nvGraphicFramePr>
          <p:cNvPr id="17" name="Zástupný obsah 3">
            <a:extLst>
              <a:ext uri="{FF2B5EF4-FFF2-40B4-BE49-F238E27FC236}">
                <a16:creationId xmlns:a16="http://schemas.microsoft.com/office/drawing/2014/main" id="{2F97C730-50B1-23BE-0850-AD98F0E8DD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0646507"/>
              </p:ext>
            </p:extLst>
          </p:nvPr>
        </p:nvGraphicFramePr>
        <p:xfrm>
          <a:off x="5175250" y="1118790"/>
          <a:ext cx="6254751" cy="4460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1933">
                  <a:extLst>
                    <a:ext uri="{9D8B030D-6E8A-4147-A177-3AD203B41FA5}">
                      <a16:colId xmlns:a16="http://schemas.microsoft.com/office/drawing/2014/main" val="3961986245"/>
                    </a:ext>
                  </a:extLst>
                </a:gridCol>
                <a:gridCol w="3302818">
                  <a:extLst>
                    <a:ext uri="{9D8B030D-6E8A-4147-A177-3AD203B41FA5}">
                      <a16:colId xmlns:a16="http://schemas.microsoft.com/office/drawing/2014/main" val="1965816741"/>
                    </a:ext>
                  </a:extLst>
                </a:gridCol>
              </a:tblGrid>
              <a:tr h="1024097">
                <a:tc>
                  <a:txBody>
                    <a:bodyPr/>
                    <a:lstStyle/>
                    <a:p>
                      <a:r>
                        <a:rPr lang="en-GB" sz="2800"/>
                        <a:t>“Klasické ideologie”</a:t>
                      </a:r>
                    </a:p>
                  </a:txBody>
                  <a:tcPr marL="141552" marR="141552" marT="70776" marB="70776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“Nové ideologie”</a:t>
                      </a:r>
                    </a:p>
                  </a:txBody>
                  <a:tcPr marL="141552" marR="141552" marT="70776" marB="70776"/>
                </a:tc>
                <a:extLst>
                  <a:ext uri="{0D108BD9-81ED-4DB2-BD59-A6C34878D82A}">
                    <a16:rowId xmlns:a16="http://schemas.microsoft.com/office/drawing/2014/main" val="3616986893"/>
                  </a:ext>
                </a:extLst>
              </a:tr>
              <a:tr h="603036">
                <a:tc>
                  <a:txBody>
                    <a:bodyPr/>
                    <a:lstStyle/>
                    <a:p>
                      <a:r>
                        <a:rPr lang="en-GB" sz="2800"/>
                        <a:t>Liberalismus</a:t>
                      </a:r>
                    </a:p>
                  </a:txBody>
                  <a:tcPr marL="141552" marR="141552" marT="70776" marB="70776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Feminismus</a:t>
                      </a:r>
                    </a:p>
                  </a:txBody>
                  <a:tcPr marL="141552" marR="141552" marT="70776" marB="70776"/>
                </a:tc>
                <a:extLst>
                  <a:ext uri="{0D108BD9-81ED-4DB2-BD59-A6C34878D82A}">
                    <a16:rowId xmlns:a16="http://schemas.microsoft.com/office/drawing/2014/main" val="497982745"/>
                  </a:ext>
                </a:extLst>
              </a:tr>
              <a:tr h="603036">
                <a:tc>
                  <a:txBody>
                    <a:bodyPr/>
                    <a:lstStyle/>
                    <a:p>
                      <a:r>
                        <a:rPr lang="en-GB" sz="2800"/>
                        <a:t>Konzervatismus</a:t>
                      </a:r>
                    </a:p>
                  </a:txBody>
                  <a:tcPr marL="141552" marR="141552" marT="70776" marB="70776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Ekologismus</a:t>
                      </a:r>
                    </a:p>
                  </a:txBody>
                  <a:tcPr marL="141552" marR="141552" marT="70776" marB="70776"/>
                </a:tc>
                <a:extLst>
                  <a:ext uri="{0D108BD9-81ED-4DB2-BD59-A6C34878D82A}">
                    <a16:rowId xmlns:a16="http://schemas.microsoft.com/office/drawing/2014/main" val="4217609110"/>
                  </a:ext>
                </a:extLst>
              </a:tr>
              <a:tr h="1024097">
                <a:tc>
                  <a:txBody>
                    <a:bodyPr/>
                    <a:lstStyle/>
                    <a:p>
                      <a:r>
                        <a:rPr lang="en-GB" sz="2800"/>
                        <a:t>Socialismus</a:t>
                      </a:r>
                    </a:p>
                  </a:txBody>
                  <a:tcPr marL="141552" marR="141552" marT="70776" marB="70776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Náboženský fundamentalismus</a:t>
                      </a:r>
                    </a:p>
                  </a:txBody>
                  <a:tcPr marL="141552" marR="141552" marT="70776" marB="70776"/>
                </a:tc>
                <a:extLst>
                  <a:ext uri="{0D108BD9-81ED-4DB2-BD59-A6C34878D82A}">
                    <a16:rowId xmlns:a16="http://schemas.microsoft.com/office/drawing/2014/main" val="1474016740"/>
                  </a:ext>
                </a:extLst>
              </a:tr>
              <a:tr h="603036">
                <a:tc>
                  <a:txBody>
                    <a:bodyPr/>
                    <a:lstStyle/>
                    <a:p>
                      <a:r>
                        <a:rPr lang="en-GB" sz="2800"/>
                        <a:t>Nacionalismus</a:t>
                      </a:r>
                    </a:p>
                  </a:txBody>
                  <a:tcPr marL="141552" marR="141552" marT="70776" marB="70776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Multikulturalismus</a:t>
                      </a:r>
                    </a:p>
                  </a:txBody>
                  <a:tcPr marL="141552" marR="141552" marT="70776" marB="70776"/>
                </a:tc>
                <a:extLst>
                  <a:ext uri="{0D108BD9-81ED-4DB2-BD59-A6C34878D82A}">
                    <a16:rowId xmlns:a16="http://schemas.microsoft.com/office/drawing/2014/main" val="2448550172"/>
                  </a:ext>
                </a:extLst>
              </a:tr>
              <a:tr h="603036">
                <a:tc>
                  <a:txBody>
                    <a:bodyPr/>
                    <a:lstStyle/>
                    <a:p>
                      <a:r>
                        <a:rPr lang="en-GB" sz="2800"/>
                        <a:t>Fašismus ? </a:t>
                      </a:r>
                    </a:p>
                  </a:txBody>
                  <a:tcPr marL="141552" marR="141552" marT="70776" marB="70776"/>
                </a:tc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 marL="141552" marR="141552" marT="70776" marB="70776"/>
                </a:tc>
                <a:extLst>
                  <a:ext uri="{0D108BD9-81ED-4DB2-BD59-A6C34878D82A}">
                    <a16:rowId xmlns:a16="http://schemas.microsoft.com/office/drawing/2014/main" val="119638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743688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Odznáček</Template>
  <TotalTime>1341</TotalTime>
  <Words>888</Words>
  <Application>Microsoft Macintosh PowerPoint</Application>
  <PresentationFormat>Širokoúhlá obrazovka</PresentationFormat>
  <Paragraphs>130</Paragraphs>
  <Slides>23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4" baseType="lpstr">
      <vt:lpstr>Anybody Expanded</vt:lpstr>
      <vt:lpstr>Arial</vt:lpstr>
      <vt:lpstr>Calibri</vt:lpstr>
      <vt:lpstr>Gill Sans MT</vt:lpstr>
      <vt:lpstr>Hanson Bold</vt:lpstr>
      <vt:lpstr>Impact</vt:lpstr>
      <vt:lpstr>Poppins</vt:lpstr>
      <vt:lpstr>Savate</vt:lpstr>
      <vt:lpstr>Segoe UI</vt:lpstr>
      <vt:lpstr>Symbol</vt:lpstr>
      <vt:lpstr>Odznáček</vt:lpstr>
      <vt:lpstr>Politika, volby a ideologie</vt:lpstr>
      <vt:lpstr>Co je politika?</vt:lpstr>
      <vt:lpstr>Prezentace aplikace PowerPoint</vt:lpstr>
      <vt:lpstr>ideologie</vt:lpstr>
      <vt:lpstr>Ideologie – věda o idejích?</vt:lpstr>
      <vt:lpstr>Rysy ideologie (podle A. Heywooda)</vt:lpstr>
      <vt:lpstr>Nové ideologie místo starých, levice pravice?</vt:lpstr>
      <vt:lpstr>Ideologické linie</vt:lpstr>
      <vt:lpstr>Jaké znáte ideologie  (Heywood: 2004)</vt:lpstr>
      <vt:lpstr>Shrnutí:</vt:lpstr>
      <vt:lpstr>Existuje mnoho různých politických ideologií, včetně, ale nikoli výhradně:</vt:lpstr>
      <vt:lpstr>Progresivisms, wokeism, Enviromentalism, anticolonialism, radical islamism</vt:lpstr>
      <vt:lpstr>Nacionalismus</vt:lpstr>
      <vt:lpstr>Co je vlastně nacionalismus?</vt:lpstr>
      <vt:lpstr>Sebeurčení, nárok na nezávislost?</vt:lpstr>
      <vt:lpstr>Jak vzniká národ?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Politika, volby a ideologie</dc:title>
  <dc:creator>Anna Shavit</dc:creator>
  <cp:lastModifiedBy>Anna Shavit</cp:lastModifiedBy>
  <cp:revision>4</cp:revision>
  <dcterms:created xsi:type="dcterms:W3CDTF">2024-02-13T14:45:41Z</dcterms:created>
  <dcterms:modified xsi:type="dcterms:W3CDTF">2024-02-14T13:07:34Z</dcterms:modified>
</cp:coreProperties>
</file>