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46"/>
  </p:normalViewPr>
  <p:slideViewPr>
    <p:cSldViewPr snapToGrid="0" snapToObjects="1" showGuides="1">
      <p:cViewPr>
        <p:scale>
          <a:sx n="60" d="100"/>
          <a:sy n="60" d="100"/>
        </p:scale>
        <p:origin x="2456" y="126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FE4A-A5D8-5649-8F45-1BCBDE6D4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1D340-DACC-8044-928B-86B3B9BB6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90C79-EE18-0F47-9BFB-C47352C6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1B90E-161C-F647-B4AE-ED794948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9DFE5-27EE-4545-AF7F-4BA7DAE5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98565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C9E6-F60F-1143-A503-864A094D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7533D-FE49-9944-822D-F2EA3A549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BEA01-EF82-0D4B-B72D-18EB3DF5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81BA-A88E-FA46-A347-82943FE1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72B0-1499-FA43-8347-C5326341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26300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7B1ED-CB8D-6C47-BCB1-09970BC61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91D14-B9D0-D34A-84DC-6D3E8C1D9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412E4-F545-0C42-B1CA-93081E23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A3B0F-00B4-0B49-A53C-8C3CD51C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3B31F-F49D-1248-88AA-FFE46213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2227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BA1C-7D83-DD44-8A06-384497B7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1B69-CCC8-B14E-ABE6-12214B545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68865-2DA1-B846-80EE-D4FEE6F9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D9876-EA8A-0F48-B460-59100210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7C0DD-EEF4-CC4D-8F5B-261B2BD5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7967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BD937-B03E-4349-8C44-FA5F27B4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ABD34-0644-644E-83FE-89FA99605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80BAC-6C49-0D48-BD2C-24A66429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9E3E5-2FD1-E644-9EA2-7F9AD92E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33C69-6339-8A44-B0FB-3F65DE3B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0533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2714-C496-1140-82E8-7BF4036D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B2F1-D7DF-3847-83C6-0E1A103DF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7D239-4034-D645-B27A-46139C4C6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69A3F-CCBD-A141-A1F3-57FF7CE5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22387-E601-C243-9AD6-B3E983C2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159D4-0F9F-DA4C-A345-BAC7DB5E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9832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0FFD1-A28D-C24E-87B4-2E084DA7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99F61-E05B-A746-99B3-76D405934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76FEE-4E9E-244A-8AC9-F51ED7895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4CC209-D8B6-6040-B0ED-B8B0B8791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FF091-D145-9E47-BD07-780091D2A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A9201E-77CC-904C-B5E8-66F2C22E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A01C17-4C18-C34C-9D56-9CC2FD83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D34D6-CB98-EE41-9970-B75C6800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8247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4C63-ABF0-D14A-9678-8DEBBEF2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95C45-5270-6B47-8EB2-EAC3A3EE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20C88-0A1E-4A49-8414-9AC086ED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1EE48-DA15-604E-AC67-B2CC6D3B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9240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72F026-0AF5-ED43-8A42-866BF3BF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35F900-4BBB-754F-9C46-4E32D935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5FB97-689B-1E4A-8472-F13C76CE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2273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AF1A-34DA-684A-8708-D4D67709E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9B021-A2F3-6C44-96E3-38F48B6F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9F21B-215E-D248-8850-EDF572E0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29899-4DF7-D34F-B795-2FA469583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94B-81C0-F549-9BD5-0A74D0DB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1BE91-C927-BC42-961C-460D80F8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776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C51DE-6DAA-7B4A-B070-ED796F8D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619A4-7492-2F43-8269-103AEF265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F444A-7E1F-6042-9CE4-79B6FB738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9D57B-32EA-FA40-A0EB-422E96387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9F2A3-6B2F-FF46-A9E3-2F894F62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3FC1A-1391-794A-BC17-2C003924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7712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99B57-1393-0249-9E51-CC3610617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B9A61-C6E8-C440-BBEB-3BC684B93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2505C-0132-FC43-94BF-B8530E339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D62D-17AA-3544-A2AC-4011D1ECA0CA}" type="datetimeFigureOut">
              <a:rPr lang="en-CZ" smtClean="0"/>
              <a:t>27/01/2021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ACC5D-5747-E14D-B310-70D91F309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B5D3E-A002-B241-9A89-8A1DEBB0D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5F5E8-109F-F34F-91CF-41BA2DE91B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0446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48EF-DFCC-E945-99EB-AAF8E7876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138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CZ" dirty="0"/>
              <a:t>Feedback to evaluation of sustainable development on a local level (ORP) using indicators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1EAD2-8E05-7A41-B639-7FA2E70C6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CZ" dirty="0"/>
              <a:t>Helena Duchková</a:t>
            </a:r>
          </a:p>
        </p:txBody>
      </p:sp>
    </p:spTree>
    <p:extLst>
      <p:ext uri="{BB962C8B-B14F-4D97-AF65-F5344CB8AC3E}">
        <p14:creationId xmlns:p14="http://schemas.microsoft.com/office/powerpoint/2010/main" val="324821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6CB4-EB86-9F49-9866-C7DC307B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Quality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2D111-D6FA-C649-BAC1-E48F83829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100" dirty="0"/>
              <a:t>Important topic in the Czech republic</a:t>
            </a:r>
          </a:p>
          <a:p>
            <a:r>
              <a:rPr lang="en-GB" sz="3100" dirty="0"/>
              <a:t>Highlighting the differences among cities (ORP)</a:t>
            </a:r>
          </a:p>
          <a:p>
            <a:pPr marL="0" indent="0">
              <a:buNone/>
            </a:pPr>
            <a:endParaRPr lang="en-GB" sz="3100" dirty="0"/>
          </a:p>
          <a:p>
            <a:pPr marL="0" indent="0">
              <a:buNone/>
            </a:pPr>
            <a:r>
              <a:rPr lang="en-GB" sz="3100" dirty="0"/>
              <a:t>Practice-oriented results</a:t>
            </a:r>
          </a:p>
          <a:p>
            <a:r>
              <a:rPr lang="en-GB" sz="3100" dirty="0">
                <a:sym typeface="Wingdings" pitchFamily="2" charset="2"/>
              </a:rPr>
              <a:t>defining “attractiveness” and its connection to SD possibly contributing to more sustainable cities</a:t>
            </a:r>
            <a:endParaRPr lang="en-GB" sz="3100" dirty="0"/>
          </a:p>
          <a:p>
            <a:pPr marL="0" indent="0">
              <a:buNone/>
            </a:pPr>
            <a:r>
              <a:rPr lang="en-GB" sz="3100" dirty="0"/>
              <a:t> </a:t>
            </a:r>
          </a:p>
          <a:p>
            <a:pPr marL="0" indent="0">
              <a:buNone/>
            </a:pPr>
            <a:r>
              <a:rPr lang="en-GB" sz="3100" dirty="0"/>
              <a:t>Well defined research basis</a:t>
            </a:r>
          </a:p>
          <a:p>
            <a:r>
              <a:rPr lang="en-GB" sz="3100" dirty="0"/>
              <a:t>S</a:t>
            </a:r>
            <a:r>
              <a:rPr lang="en-CZ" sz="3100" dirty="0"/>
              <a:t>ound research questions</a:t>
            </a:r>
          </a:p>
          <a:p>
            <a:pPr marL="0" indent="0">
              <a:buNone/>
            </a:pPr>
            <a:endParaRPr lang="en-GB" sz="3100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6231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615D-EEC6-924E-9590-85370A85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Strenghts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A7C86-7C00-1445-99B9-054571466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</a:t>
            </a:r>
            <a:r>
              <a:rPr lang="en-CZ" dirty="0"/>
              <a:t>ell researched method on indicator selection based on broad literature</a:t>
            </a:r>
          </a:p>
          <a:p>
            <a:r>
              <a:rPr lang="en-CZ" dirty="0"/>
              <a:t>EPI</a:t>
            </a:r>
          </a:p>
          <a:p>
            <a:endParaRPr lang="en-CZ" dirty="0"/>
          </a:p>
          <a:p>
            <a:endParaRPr lang="en-CZ" dirty="0"/>
          </a:p>
          <a:p>
            <a:endParaRPr lang="en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6036E8-F2EA-CB48-928C-8180B4284424}"/>
              </a:ext>
            </a:extLst>
          </p:cNvPr>
          <p:cNvSpPr/>
          <p:nvPr/>
        </p:nvSpPr>
        <p:spPr>
          <a:xfrm>
            <a:off x="689344" y="3429000"/>
            <a:ext cx="4406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Z" sz="4000" dirty="0">
                <a:latin typeface="+mj-lt"/>
              </a:rPr>
              <a:t>Possible weaknesses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A120A-D448-6849-A46D-4FE5C151FC59}"/>
              </a:ext>
            </a:extLst>
          </p:cNvPr>
          <p:cNvSpPr txBox="1"/>
          <p:nvPr/>
        </p:nvSpPr>
        <p:spPr>
          <a:xfrm>
            <a:off x="838199" y="4271823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Subjective definition of </a:t>
            </a:r>
            <a:r>
              <a:rPr lang="en-CZ" sz="2800" dirty="0"/>
              <a:t>attractivity – probably should cover how people pervieve attractivity in general   </a:t>
            </a:r>
          </a:p>
        </p:txBody>
      </p:sp>
    </p:spTree>
    <p:extLst>
      <p:ext uri="{BB962C8B-B14F-4D97-AF65-F5344CB8AC3E}">
        <p14:creationId xmlns:p14="http://schemas.microsoft.com/office/powerpoint/2010/main" val="43313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19AA3-801B-2246-B762-062100C7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EFC37-DB54-6047-9553-739640243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CZ" dirty="0"/>
              <a:t>hat is the motivation/justification of the research? What is the aim?</a:t>
            </a:r>
          </a:p>
          <a:p>
            <a:endParaRPr lang="en-CZ" dirty="0"/>
          </a:p>
          <a:p>
            <a:r>
              <a:rPr lang="en-CZ" dirty="0"/>
              <a:t>Subjective approach – what people think – Do you consider any participatory methods (e.g. questionnaires) for definition of attractiveness?</a:t>
            </a:r>
          </a:p>
          <a:p>
            <a:endParaRPr lang="en-CZ" dirty="0"/>
          </a:p>
          <a:p>
            <a:r>
              <a:rPr lang="en-CZ" dirty="0"/>
              <a:t>Will the selected set of indicators for local sustainable development evaluation be applicable also globally? Could it be adjusted so the method fits in other countries?</a:t>
            </a:r>
          </a:p>
        </p:txBody>
      </p:sp>
    </p:spTree>
    <p:extLst>
      <p:ext uri="{BB962C8B-B14F-4D97-AF65-F5344CB8AC3E}">
        <p14:creationId xmlns:p14="http://schemas.microsoft.com/office/powerpoint/2010/main" val="385249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159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Feedback to evaluation of sustainable development on a local level (ORP) using indicators</vt:lpstr>
      <vt:lpstr>Quality of research</vt:lpstr>
      <vt:lpstr>Strenghts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Co-report to evaluation of sustainable development on a local level (ORP) using indicators</dc:title>
  <dc:creator>Helena Duchková</dc:creator>
  <cp:lastModifiedBy>Helena Duchková</cp:lastModifiedBy>
  <cp:revision>4</cp:revision>
  <dcterms:created xsi:type="dcterms:W3CDTF">2021-01-27T07:34:43Z</dcterms:created>
  <dcterms:modified xsi:type="dcterms:W3CDTF">2021-01-27T08:13:36Z</dcterms:modified>
</cp:coreProperties>
</file>