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</p:sldIdLst>
  <p:sldSz cx="12192000" cy="6858000"/>
  <p:notesSz cx="6858000" cy="9144000"/>
  <p:defaultTextStyle>
    <a:defPPr>
      <a:defRPr lang="en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46"/>
  </p:normalViewPr>
  <p:slideViewPr>
    <p:cSldViewPr snapToGrid="0" snapToObjects="1" showGuides="1">
      <p:cViewPr>
        <p:scale>
          <a:sx n="60" d="100"/>
          <a:sy n="60" d="100"/>
        </p:scale>
        <p:origin x="2456" y="1264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BFE4A-A5D8-5649-8F45-1BCBDE6D45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C1D340-DACC-8044-928B-86B3B9BB6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90C79-EE18-0F47-9BFB-C47352C67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CD62D-17AA-3544-A2AC-4011D1ECA0CA}" type="datetimeFigureOut">
              <a:rPr lang="en-CZ" smtClean="0"/>
              <a:t>27/01/2021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1B90E-161C-F647-B4AE-ED794948B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9DFE5-27EE-4545-AF7F-4BA7DAE5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F5E8-109F-F34F-91CF-41BA2DE91BB5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985656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9C9E6-F60F-1143-A503-864A094DB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97533D-FE49-9944-822D-F2EA3A549C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EBEA01-EF82-0D4B-B72D-18EB3DF57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CD62D-17AA-3544-A2AC-4011D1ECA0CA}" type="datetimeFigureOut">
              <a:rPr lang="en-CZ" smtClean="0"/>
              <a:t>27/01/2021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881BA-A88E-FA46-A347-82943FE13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772B0-1499-FA43-8347-C53263417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F5E8-109F-F34F-91CF-41BA2DE91BB5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4263009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F7B1ED-CB8D-6C47-BCB1-09970BC618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791D14-B9D0-D34A-84DC-6D3E8C1D9C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412E4-F545-0C42-B1CA-93081E233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CD62D-17AA-3544-A2AC-4011D1ECA0CA}" type="datetimeFigureOut">
              <a:rPr lang="en-CZ" smtClean="0"/>
              <a:t>27/01/2021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A3B0F-00B4-0B49-A53C-8C3CD51C2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3B31F-F49D-1248-88AA-FFE46213D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F5E8-109F-F34F-91CF-41BA2DE91BB5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422279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0BA1C-7D83-DD44-8A06-384497B76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91B69-CCC8-B14E-ABE6-12214B545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468865-2DA1-B846-80EE-D4FEE6F9D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CD62D-17AA-3544-A2AC-4011D1ECA0CA}" type="datetimeFigureOut">
              <a:rPr lang="en-CZ" smtClean="0"/>
              <a:t>27/01/2021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D9876-EA8A-0F48-B460-591002103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7C0DD-EEF4-CC4D-8F5B-261B2BD5D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F5E8-109F-F34F-91CF-41BA2DE91BB5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679675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BD937-B03E-4349-8C44-FA5F27B4F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4ABD34-0644-644E-83FE-89FA99605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80BAC-6C49-0D48-BD2C-24A664295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CD62D-17AA-3544-A2AC-4011D1ECA0CA}" type="datetimeFigureOut">
              <a:rPr lang="en-CZ" smtClean="0"/>
              <a:t>27/01/2021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19E3E5-2FD1-E644-9EA2-7F9AD92EA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33C69-6339-8A44-B0FB-3F65DE3B2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F5E8-109F-F34F-91CF-41BA2DE91BB5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105335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72714-C496-1140-82E8-7BF4036DF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4B2F1-D7DF-3847-83C6-0E1A103DF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A7D239-4034-D645-B27A-46139C4C68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E69A3F-CCBD-A141-A1F3-57FF7CE55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CD62D-17AA-3544-A2AC-4011D1ECA0CA}" type="datetimeFigureOut">
              <a:rPr lang="en-CZ" smtClean="0"/>
              <a:t>27/01/2021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B22387-E601-C243-9AD6-B3E983C25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A159D4-0F9F-DA4C-A345-BAC7DB5EC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F5E8-109F-F34F-91CF-41BA2DE91BB5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098324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0FFD1-A28D-C24E-87B4-2E084DA7E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799F61-E05B-A746-99B3-76D405934F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76FEE-4E9E-244A-8AC9-F51ED78957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4CC209-D8B6-6040-B0ED-B8B0B8791D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4FF091-D145-9E47-BD07-780091D2A1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A9201E-77CC-904C-B5E8-66F2C22E9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CD62D-17AA-3544-A2AC-4011D1ECA0CA}" type="datetimeFigureOut">
              <a:rPr lang="en-CZ" smtClean="0"/>
              <a:t>27/01/2021</a:t>
            </a:fld>
            <a:endParaRPr lang="en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A01C17-4C18-C34C-9D56-9CC2FD838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9D34D6-CB98-EE41-9970-B75C68001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F5E8-109F-F34F-91CF-41BA2DE91BB5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082476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84C63-ABF0-D14A-9678-8DEBBEF2E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295C45-5270-6B47-8EB2-EAC3A3EEE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CD62D-17AA-3544-A2AC-4011D1ECA0CA}" type="datetimeFigureOut">
              <a:rPr lang="en-CZ" smtClean="0"/>
              <a:t>27/01/2021</a:t>
            </a:fld>
            <a:endParaRPr lang="en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A20C88-0A1E-4A49-8414-9AC086ED8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81EE48-DA15-604E-AC67-B2CC6D3BB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F5E8-109F-F34F-91CF-41BA2DE91BB5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192402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72F026-0AF5-ED43-8A42-866BF3BFC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CD62D-17AA-3544-A2AC-4011D1ECA0CA}" type="datetimeFigureOut">
              <a:rPr lang="en-CZ" smtClean="0"/>
              <a:t>27/01/2021</a:t>
            </a:fld>
            <a:endParaRPr lang="en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35F900-4BBB-754F-9C46-4E32D9358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75FB97-689B-1E4A-8472-F13C76CE8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F5E8-109F-F34F-91CF-41BA2DE91BB5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022735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DAF1A-34DA-684A-8708-D4D67709E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9B021-A2F3-6C44-96E3-38F48B6F4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49F21B-215E-D248-8850-EDF572E0D0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29899-4DF7-D34F-B795-2FA469583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CD62D-17AA-3544-A2AC-4011D1ECA0CA}" type="datetimeFigureOut">
              <a:rPr lang="en-CZ" smtClean="0"/>
              <a:t>27/01/2021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8794B-81C0-F549-9BD5-0A74D0DB8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61BE91-C927-BC42-961C-460D80F86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F5E8-109F-F34F-91CF-41BA2DE91BB5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417766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C51DE-6DAA-7B4A-B070-ED796F8DB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5619A4-7492-2F43-8269-103AEF2656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5F444A-7E1F-6042-9CE4-79B6FB7382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09D57B-32EA-FA40-A0EB-422E96387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CD62D-17AA-3544-A2AC-4011D1ECA0CA}" type="datetimeFigureOut">
              <a:rPr lang="en-CZ" smtClean="0"/>
              <a:t>27/01/2021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E9F2A3-6B2F-FF46-A9E3-2F894F62E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03FC1A-1391-794A-BC17-2C0039245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F5E8-109F-F34F-91CF-41BA2DE91BB5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477122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499B57-1393-0249-9E51-CC361061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B9A61-C6E8-C440-BBEB-3BC684B93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2505C-0132-FC43-94BF-B8530E3392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CD62D-17AA-3544-A2AC-4011D1ECA0CA}" type="datetimeFigureOut">
              <a:rPr lang="en-CZ" smtClean="0"/>
              <a:t>27/01/2021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ACC5D-5747-E14D-B310-70D91F309F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B5D3E-A002-B241-9A89-8A1DEBB0D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5F5E8-109F-F34F-91CF-41BA2DE91BB5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4004462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848EF-DFCC-E945-99EB-AAF8E7876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5138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CZ" dirty="0"/>
              <a:t>Feedback to evaluation of sustainable development on a local level (ORP) using indicators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E1EAD2-8E05-7A41-B639-7FA2E70C64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/>
          <a:p>
            <a:r>
              <a:rPr lang="en-CZ" dirty="0"/>
              <a:t>Helena Duchková</a:t>
            </a:r>
          </a:p>
        </p:txBody>
      </p:sp>
    </p:spTree>
    <p:extLst>
      <p:ext uri="{BB962C8B-B14F-4D97-AF65-F5344CB8AC3E}">
        <p14:creationId xmlns:p14="http://schemas.microsoft.com/office/powerpoint/2010/main" val="3248216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16CB4-EB86-9F49-9866-C7DC307B1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Quality of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2D111-D6FA-C649-BAC1-E48F83829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100" dirty="0"/>
              <a:t>Important topic in the Czech republic</a:t>
            </a:r>
          </a:p>
          <a:p>
            <a:r>
              <a:rPr lang="en-GB" sz="3100" dirty="0"/>
              <a:t>Highlighting the differences among cities (ORP)</a:t>
            </a:r>
          </a:p>
          <a:p>
            <a:pPr marL="0" indent="0">
              <a:buNone/>
            </a:pPr>
            <a:endParaRPr lang="en-GB" sz="3100" dirty="0"/>
          </a:p>
          <a:p>
            <a:pPr marL="0" indent="0">
              <a:buNone/>
            </a:pPr>
            <a:r>
              <a:rPr lang="en-GB" sz="3100" dirty="0"/>
              <a:t>Practice-oriented results</a:t>
            </a:r>
          </a:p>
          <a:p>
            <a:r>
              <a:rPr lang="en-GB" sz="3100" dirty="0">
                <a:sym typeface="Wingdings" pitchFamily="2" charset="2"/>
              </a:rPr>
              <a:t>defining “attractiveness” and its connection to SD possibly contributing to more sustainable cities</a:t>
            </a:r>
            <a:endParaRPr lang="en-GB" sz="3100" dirty="0"/>
          </a:p>
          <a:p>
            <a:pPr marL="0" indent="0">
              <a:buNone/>
            </a:pPr>
            <a:r>
              <a:rPr lang="en-GB" sz="3100" dirty="0"/>
              <a:t> </a:t>
            </a:r>
          </a:p>
          <a:p>
            <a:pPr marL="0" indent="0">
              <a:buNone/>
            </a:pPr>
            <a:r>
              <a:rPr lang="en-GB" sz="3100" dirty="0"/>
              <a:t>Well defined research basis</a:t>
            </a:r>
          </a:p>
          <a:p>
            <a:r>
              <a:rPr lang="en-GB" sz="3100" dirty="0"/>
              <a:t>S</a:t>
            </a:r>
            <a:r>
              <a:rPr lang="en-CZ" sz="3100" dirty="0"/>
              <a:t>ound research questions</a:t>
            </a:r>
          </a:p>
          <a:p>
            <a:pPr marL="0" indent="0">
              <a:buNone/>
            </a:pPr>
            <a:endParaRPr lang="en-GB" sz="3100" dirty="0"/>
          </a:p>
          <a:p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3762318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1615D-EEC6-924E-9590-85370A85B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Strenghts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A7C86-7C00-1445-99B9-054571466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</a:t>
            </a:r>
            <a:r>
              <a:rPr lang="en-CZ" dirty="0"/>
              <a:t>ell researched method on indicator selection based on broad literature</a:t>
            </a:r>
          </a:p>
          <a:p>
            <a:r>
              <a:rPr lang="en-CZ" dirty="0"/>
              <a:t>EPI</a:t>
            </a:r>
          </a:p>
          <a:p>
            <a:endParaRPr lang="en-CZ" dirty="0"/>
          </a:p>
          <a:p>
            <a:endParaRPr lang="en-CZ" dirty="0"/>
          </a:p>
          <a:p>
            <a:endParaRPr lang="en-CZ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6036E8-F2EA-CB48-928C-8180B4284424}"/>
              </a:ext>
            </a:extLst>
          </p:cNvPr>
          <p:cNvSpPr/>
          <p:nvPr/>
        </p:nvSpPr>
        <p:spPr>
          <a:xfrm>
            <a:off x="689344" y="3429000"/>
            <a:ext cx="44067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Z" sz="4000" dirty="0">
                <a:latin typeface="+mj-lt"/>
              </a:rPr>
              <a:t>Possible weaknesses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9A120A-D448-6849-A46D-4FE5C151FC59}"/>
              </a:ext>
            </a:extLst>
          </p:cNvPr>
          <p:cNvSpPr txBox="1"/>
          <p:nvPr/>
        </p:nvSpPr>
        <p:spPr>
          <a:xfrm>
            <a:off x="838199" y="4271823"/>
            <a:ext cx="1051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Subjective definition of </a:t>
            </a:r>
            <a:r>
              <a:rPr lang="en-CZ" sz="2800" dirty="0"/>
              <a:t>attractivity – probably should cover how people pervieve attractivity in general   </a:t>
            </a:r>
          </a:p>
        </p:txBody>
      </p:sp>
    </p:spTree>
    <p:extLst>
      <p:ext uri="{BB962C8B-B14F-4D97-AF65-F5344CB8AC3E}">
        <p14:creationId xmlns:p14="http://schemas.microsoft.com/office/powerpoint/2010/main" val="433136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19AA3-801B-2246-B762-062100C76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EFC37-DB54-6047-9553-739640243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</a:t>
            </a:r>
            <a:r>
              <a:rPr lang="en-CZ" dirty="0"/>
              <a:t>hat is the motivation/justification of the research? What is the aim?</a:t>
            </a:r>
          </a:p>
          <a:p>
            <a:endParaRPr lang="en-CZ" dirty="0"/>
          </a:p>
          <a:p>
            <a:r>
              <a:rPr lang="en-CZ" dirty="0"/>
              <a:t>Subjective approach – what people think – Do you consider any participatory methods (e.g. questionnaires) for definition of attractiveness?</a:t>
            </a:r>
          </a:p>
          <a:p>
            <a:endParaRPr lang="en-CZ" dirty="0"/>
          </a:p>
          <a:p>
            <a:r>
              <a:rPr lang="en-CZ" dirty="0"/>
              <a:t>Will the selected set of indicators for local sustainable development evaluation be applicable also globally? Could it be adjusted so the method fits in other countries?</a:t>
            </a:r>
          </a:p>
        </p:txBody>
      </p:sp>
    </p:spTree>
    <p:extLst>
      <p:ext uri="{BB962C8B-B14F-4D97-AF65-F5344CB8AC3E}">
        <p14:creationId xmlns:p14="http://schemas.microsoft.com/office/powerpoint/2010/main" val="3852492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159</Words>
  <Application>Microsoft Macintosh PowerPoint</Application>
  <PresentationFormat>Widescreen</PresentationFormat>
  <Paragraphs>23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Feedback to evaluation of sustainable development on a local level (ORP) using indicators</vt:lpstr>
      <vt:lpstr>Quality of research</vt:lpstr>
      <vt:lpstr>Strenghts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Co-report to evaluation of sustainable development on a local level (ORP) using indicators</dc:title>
  <dc:creator>Helena Duchková</dc:creator>
  <cp:lastModifiedBy>Helena Duchková</cp:lastModifiedBy>
  <cp:revision>4</cp:revision>
  <dcterms:created xsi:type="dcterms:W3CDTF">2021-01-27T07:34:43Z</dcterms:created>
  <dcterms:modified xsi:type="dcterms:W3CDTF">2021-01-27T08:13:36Z</dcterms:modified>
</cp:coreProperties>
</file>