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143-0A70-4A79-A512-4449FD43BCED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0C6-665C-4177-8E62-94B900A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30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143-0A70-4A79-A512-4449FD43BCED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0C6-665C-4177-8E62-94B900A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99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143-0A70-4A79-A512-4449FD43BCED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0C6-665C-4177-8E62-94B900A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78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143-0A70-4A79-A512-4449FD43BCED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0C6-665C-4177-8E62-94B900A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67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143-0A70-4A79-A512-4449FD43BCED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0C6-665C-4177-8E62-94B900A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16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143-0A70-4A79-A512-4449FD43BCED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0C6-665C-4177-8E62-94B900A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83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143-0A70-4A79-A512-4449FD43BCED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0C6-665C-4177-8E62-94B900A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74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143-0A70-4A79-A512-4449FD43BCED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0C6-665C-4177-8E62-94B900A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4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143-0A70-4A79-A512-4449FD43BCED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0C6-665C-4177-8E62-94B900A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99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143-0A70-4A79-A512-4449FD43BCED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0C6-665C-4177-8E62-94B900A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2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E143-0A70-4A79-A512-4449FD43BCED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0C6-665C-4177-8E62-94B900A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2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FE143-0A70-4A79-A512-4449FD43BCED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10C6-665C-4177-8E62-94B900A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10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Platón, </a:t>
            </a:r>
            <a:r>
              <a:rPr lang="cs-CZ" b="1" i="1" dirty="0" smtClean="0"/>
              <a:t>Ústava</a:t>
            </a:r>
            <a:r>
              <a:rPr lang="cs-CZ" b="1" dirty="0" smtClean="0"/>
              <a:t> 506 d8 – 509 c5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sz="6000" dirty="0" err="1" smtClean="0"/>
              <a:t>Aristotelés</a:t>
            </a:r>
            <a:r>
              <a:rPr lang="cs-CZ" sz="6000" dirty="0" smtClean="0"/>
              <a:t>, </a:t>
            </a:r>
            <a:r>
              <a:rPr lang="cs-CZ" sz="6000" i="1" dirty="0" smtClean="0"/>
              <a:t>Etika </a:t>
            </a:r>
            <a:r>
              <a:rPr lang="cs-CZ" sz="6000" i="1" dirty="0" err="1" smtClean="0"/>
              <a:t>Nikomachova</a:t>
            </a:r>
            <a:r>
              <a:rPr lang="cs-CZ" sz="6000" i="1" dirty="0" smtClean="0"/>
              <a:t> </a:t>
            </a:r>
            <a:r>
              <a:rPr lang="cs-CZ" sz="6000" dirty="0" smtClean="0"/>
              <a:t>1097 b15 – 1098 a20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7277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Aristotelés</a:t>
            </a:r>
            <a:r>
              <a:rPr lang="cs-CZ" dirty="0" smtClean="0"/>
              <a:t>, </a:t>
            </a:r>
            <a:r>
              <a:rPr lang="cs-CZ" i="1" dirty="0" smtClean="0"/>
              <a:t>Etika </a:t>
            </a:r>
            <a:r>
              <a:rPr lang="cs-CZ" i="1" dirty="0" err="1" smtClean="0"/>
              <a:t>Nikomachova</a:t>
            </a:r>
            <a:r>
              <a:rPr lang="cs-CZ" i="1" dirty="0" smtClean="0"/>
              <a:t> </a:t>
            </a:r>
            <a:r>
              <a:rPr lang="cs-CZ" dirty="0" smtClean="0"/>
              <a:t>I.6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Kdy je člověk šťastný?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1671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Platón, </a:t>
            </a:r>
            <a:r>
              <a:rPr lang="cs-CZ" i="1" dirty="0" smtClean="0"/>
              <a:t>Ústava</a:t>
            </a:r>
            <a:r>
              <a:rPr lang="cs-CZ" dirty="0" smtClean="0"/>
              <a:t> 507 b – teorie dvou světů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Ideje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Krásno, dobro samo</a:t>
            </a:r>
          </a:p>
          <a:p>
            <a:r>
              <a:rPr lang="cs-CZ" dirty="0" smtClean="0"/>
              <a:t>Podstata jevu</a:t>
            </a:r>
          </a:p>
          <a:p>
            <a:r>
              <a:rPr lang="cs-CZ" dirty="0" smtClean="0"/>
              <a:t>Jedna idea</a:t>
            </a:r>
          </a:p>
          <a:p>
            <a:r>
              <a:rPr lang="cs-CZ" dirty="0" smtClean="0"/>
              <a:t>Rozumem vnímatelné</a:t>
            </a:r>
          </a:p>
          <a:p>
            <a:r>
              <a:rPr lang="cs-CZ" dirty="0" smtClean="0"/>
              <a:t>neviditelné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Tělesné (smyslové) věci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Krásné věci, dobré věci</a:t>
            </a:r>
          </a:p>
          <a:p>
            <a:r>
              <a:rPr lang="cs-CZ" dirty="0" smtClean="0"/>
              <a:t>Jev</a:t>
            </a:r>
          </a:p>
          <a:p>
            <a:r>
              <a:rPr lang="cs-CZ" dirty="0" smtClean="0"/>
              <a:t>Mnohost věcí, jevů</a:t>
            </a:r>
          </a:p>
          <a:p>
            <a:r>
              <a:rPr lang="cs-CZ" dirty="0" smtClean="0"/>
              <a:t>Rozumem neuchopitelné</a:t>
            </a:r>
          </a:p>
          <a:p>
            <a:r>
              <a:rPr lang="cs-CZ" dirty="0" smtClean="0"/>
              <a:t>Viditelné, vnímatelné zrakem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88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Slunce </a:t>
            </a:r>
            <a:r>
              <a:rPr lang="cs-CZ" dirty="0" smtClean="0">
                <a:sym typeface="Symbol" panose="05050102010706020507" pitchFamily="18" charset="2"/>
              </a:rPr>
              <a:t> světlo  vidění</a:t>
            </a:r>
          </a:p>
          <a:p>
            <a:pPr marL="0" indent="0">
              <a:buNone/>
            </a:pPr>
            <a:endParaRPr lang="cs-CZ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dirty="0" smtClean="0">
                <a:sym typeface="Symbol" panose="05050102010706020507" pitchFamily="18" charset="2"/>
              </a:rPr>
              <a:t>3 podmínky vidění: </a:t>
            </a:r>
          </a:p>
          <a:p>
            <a:pPr marL="514350" indent="-514350">
              <a:buAutoNum type="alphaLcParenR"/>
            </a:pPr>
            <a:r>
              <a:rPr lang="cs-CZ" dirty="0">
                <a:sym typeface="Symbol" panose="05050102010706020507" pitchFamily="18" charset="2"/>
              </a:rPr>
              <a:t>z</a:t>
            </a:r>
            <a:r>
              <a:rPr lang="cs-CZ" dirty="0" smtClean="0">
                <a:sym typeface="Symbol" panose="05050102010706020507" pitchFamily="18" charset="2"/>
              </a:rPr>
              <a:t>rak</a:t>
            </a:r>
            <a:endParaRPr lang="cs-CZ" dirty="0" smtClean="0">
              <a:sym typeface="Symbol" panose="05050102010706020507" pitchFamily="18" charset="2"/>
            </a:endParaRPr>
          </a:p>
          <a:p>
            <a:pPr marL="514350" indent="-514350">
              <a:buAutoNum type="alphaLcParenR"/>
            </a:pPr>
            <a:r>
              <a:rPr lang="cs-CZ" dirty="0">
                <a:sym typeface="Symbol" panose="05050102010706020507" pitchFamily="18" charset="2"/>
              </a:rPr>
              <a:t>b</a:t>
            </a:r>
            <a:r>
              <a:rPr lang="cs-CZ" dirty="0" smtClean="0">
                <a:sym typeface="Symbol" panose="05050102010706020507" pitchFamily="18" charset="2"/>
              </a:rPr>
              <a:t>arva</a:t>
            </a:r>
            <a:endParaRPr lang="cs-CZ" dirty="0" smtClean="0">
              <a:sym typeface="Symbol" panose="05050102010706020507" pitchFamily="18" charset="2"/>
            </a:endParaRPr>
          </a:p>
          <a:p>
            <a:pPr marL="514350" indent="-514350">
              <a:buAutoNum type="alphaLcParenR"/>
            </a:pPr>
            <a:r>
              <a:rPr lang="cs-CZ" dirty="0" smtClean="0">
                <a:sym typeface="Symbol" panose="05050102010706020507" pitchFamily="18" charset="2"/>
              </a:rPr>
              <a:t>světlo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5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Podobenství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Svět pomyslný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cs-CZ" dirty="0" smtClean="0"/>
              <a:t>Dobro (= idea dobra)</a:t>
            </a:r>
          </a:p>
          <a:p>
            <a:pPr marL="0" indent="0" algn="r">
              <a:buNone/>
            </a:pPr>
            <a:r>
              <a:rPr lang="cs-CZ" dirty="0" smtClean="0"/>
              <a:t>rozum</a:t>
            </a:r>
            <a:endParaRPr lang="cs-CZ" dirty="0" smtClean="0"/>
          </a:p>
          <a:p>
            <a:pPr marL="0" indent="0" algn="r">
              <a:buNone/>
            </a:pPr>
            <a:r>
              <a:rPr lang="cs-CZ" dirty="0"/>
              <a:t>p</a:t>
            </a:r>
            <a:r>
              <a:rPr lang="cs-CZ" dirty="0" smtClean="0"/>
              <a:t>ředměty </a:t>
            </a:r>
            <a:r>
              <a:rPr lang="cs-CZ" dirty="0" smtClean="0"/>
              <a:t>rozumového poznání </a:t>
            </a:r>
          </a:p>
          <a:p>
            <a:pPr marL="0" indent="0" algn="r">
              <a:buNone/>
            </a:pPr>
            <a:r>
              <a:rPr lang="cs-CZ" dirty="0" smtClean="0"/>
              <a:t>pravda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2000" dirty="0"/>
              <a:t>i</a:t>
            </a:r>
            <a:r>
              <a:rPr lang="cs-CZ" sz="2000" dirty="0" smtClean="0"/>
              <a:t>dea </a:t>
            </a:r>
            <a:r>
              <a:rPr lang="cs-CZ" sz="2000" dirty="0" smtClean="0"/>
              <a:t>dobra </a:t>
            </a:r>
            <a:r>
              <a:rPr lang="cs-CZ" sz="2000" dirty="0" smtClean="0">
                <a:sym typeface="Symbol" panose="05050102010706020507" pitchFamily="18" charset="2"/>
              </a:rPr>
              <a:t> pravda  rozumové poznání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Svět viditelný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lunce </a:t>
            </a:r>
            <a:r>
              <a:rPr lang="cs-CZ" dirty="0" smtClean="0"/>
              <a:t>(= dítě dobra)</a:t>
            </a:r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rak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iděné </a:t>
            </a:r>
            <a:r>
              <a:rPr lang="cs-CZ" dirty="0" smtClean="0"/>
              <a:t>předměty</a:t>
            </a:r>
          </a:p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větlo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lunce </a:t>
            </a:r>
            <a:r>
              <a:rPr lang="cs-CZ" dirty="0" smtClean="0">
                <a:sym typeface="Symbol" panose="05050102010706020507" pitchFamily="18" charset="2"/>
              </a:rPr>
              <a:t> světlo  vidění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2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Podobenství o Slunci -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Slunce </a:t>
            </a:r>
            <a:r>
              <a:rPr lang="cs-CZ" dirty="0" smtClean="0">
                <a:sym typeface="Symbol" panose="05050102010706020507" pitchFamily="18" charset="2"/>
              </a:rPr>
              <a:t> světlo  vidění</a:t>
            </a:r>
          </a:p>
          <a:p>
            <a:pPr marL="0" indent="0">
              <a:buNone/>
            </a:pPr>
            <a:r>
              <a:rPr lang="cs-CZ" dirty="0" smtClean="0"/>
              <a:t>Slunce </a:t>
            </a:r>
            <a:r>
              <a:rPr lang="cs-CZ" dirty="0" smtClean="0">
                <a:sym typeface="Symbol" panose="05050102010706020507" pitchFamily="18" charset="2"/>
              </a:rPr>
              <a:t> vznik, růst, výživa</a:t>
            </a:r>
          </a:p>
          <a:p>
            <a:endParaRPr lang="cs-CZ" dirty="0">
              <a:sym typeface="Symbol" panose="05050102010706020507" pitchFamily="18" charset="2"/>
            </a:endParaRPr>
          </a:p>
          <a:p>
            <a:endParaRPr lang="cs-CZ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dirty="0"/>
              <a:t>Idea dobra </a:t>
            </a:r>
            <a:r>
              <a:rPr lang="cs-CZ" dirty="0">
                <a:sym typeface="Symbol" panose="05050102010706020507" pitchFamily="18" charset="2"/>
              </a:rPr>
              <a:t> pravda  rozumové </a:t>
            </a:r>
            <a:r>
              <a:rPr lang="cs-CZ" dirty="0" smtClean="0">
                <a:sym typeface="Symbol" panose="05050102010706020507" pitchFamily="18" charset="2"/>
              </a:rPr>
              <a:t>poznání předmětů</a:t>
            </a:r>
            <a:endParaRPr lang="cs-CZ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dirty="0"/>
              <a:t>Idea dobra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dirty="0" smtClean="0">
                <a:sym typeface="Symbol" panose="05050102010706020507" pitchFamily="18" charset="2"/>
              </a:rPr>
              <a:t>jsoucno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dirty="0" smtClean="0">
                <a:sym typeface="Symbol" panose="05050102010706020507" pitchFamily="18" charset="2"/>
              </a:rPr>
              <a:t>existence předmětů</a:t>
            </a:r>
            <a:endParaRPr lang="cs-CZ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79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Aristotelés</a:t>
            </a:r>
            <a:r>
              <a:rPr lang="cs-CZ" dirty="0" smtClean="0"/>
              <a:t>, </a:t>
            </a:r>
            <a:r>
              <a:rPr lang="cs-CZ" i="1" dirty="0" smtClean="0"/>
              <a:t>Etika </a:t>
            </a:r>
            <a:r>
              <a:rPr lang="cs-CZ" i="1" dirty="0" err="1" smtClean="0"/>
              <a:t>Nikomachova</a:t>
            </a:r>
            <a:r>
              <a:rPr lang="cs-CZ" i="1" dirty="0" smtClean="0"/>
              <a:t> </a:t>
            </a:r>
            <a:r>
              <a:rPr lang="cs-CZ" dirty="0" smtClean="0"/>
              <a:t>I.5 (Názor Aristotelův)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Co je dobro?</a:t>
            </a:r>
          </a:p>
        </p:txBody>
      </p:sp>
    </p:spTree>
    <p:extLst>
      <p:ext uri="{BB962C8B-B14F-4D97-AF65-F5344CB8AC3E}">
        <p14:creationId xmlns:p14="http://schemas.microsoft.com/office/powerpoint/2010/main" val="16308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Aristotelés</a:t>
            </a:r>
            <a:r>
              <a:rPr lang="cs-CZ" dirty="0" smtClean="0"/>
              <a:t>, </a:t>
            </a:r>
            <a:r>
              <a:rPr lang="cs-CZ" i="1" dirty="0" smtClean="0"/>
              <a:t>Etika </a:t>
            </a:r>
            <a:r>
              <a:rPr lang="cs-CZ" i="1" dirty="0" err="1" smtClean="0"/>
              <a:t>Nikomachova</a:t>
            </a:r>
            <a:r>
              <a:rPr lang="cs-CZ" i="1" dirty="0" smtClean="0"/>
              <a:t> </a:t>
            </a:r>
            <a:r>
              <a:rPr lang="cs-CZ" dirty="0" smtClean="0"/>
              <a:t>I.5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000" dirty="0" smtClean="0"/>
              <a:t>Co </a:t>
            </a:r>
            <a:r>
              <a:rPr lang="cs-CZ" sz="4000" dirty="0" smtClean="0"/>
              <a:t>znamená, že dobro </a:t>
            </a:r>
            <a:r>
              <a:rPr lang="cs-CZ" sz="4000" dirty="0" smtClean="0"/>
              <a:t>je nejvyšší?</a:t>
            </a:r>
          </a:p>
          <a:p>
            <a:pPr marL="0" indent="0">
              <a:buNone/>
            </a:pPr>
            <a:r>
              <a:rPr lang="cs-CZ" sz="4000" dirty="0" smtClean="0"/>
              <a:t>Co je nejvyšším dobrem?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Aristotelés</a:t>
            </a:r>
            <a:r>
              <a:rPr lang="cs-CZ" dirty="0" smtClean="0"/>
              <a:t>, </a:t>
            </a:r>
            <a:r>
              <a:rPr lang="cs-CZ" i="1" dirty="0" smtClean="0"/>
              <a:t>Etika </a:t>
            </a:r>
            <a:r>
              <a:rPr lang="cs-CZ" i="1" dirty="0" err="1" smtClean="0"/>
              <a:t>Nikomachova</a:t>
            </a:r>
            <a:r>
              <a:rPr lang="cs-CZ" i="1" dirty="0" smtClean="0"/>
              <a:t> </a:t>
            </a:r>
            <a:r>
              <a:rPr lang="cs-CZ" dirty="0" smtClean="0"/>
              <a:t>I.5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000" dirty="0" smtClean="0"/>
              <a:t>Co znamená, že něco je soběstačné? </a:t>
            </a:r>
          </a:p>
          <a:p>
            <a:pPr marL="0" indent="0">
              <a:buNone/>
            </a:pPr>
            <a:r>
              <a:rPr lang="cs-CZ" sz="4000" dirty="0" smtClean="0"/>
              <a:t>Co je soběstačným dobrem?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5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Aristotelés</a:t>
            </a:r>
            <a:r>
              <a:rPr lang="cs-CZ" dirty="0" smtClean="0"/>
              <a:t>, </a:t>
            </a:r>
            <a:r>
              <a:rPr lang="cs-CZ" i="1" dirty="0" smtClean="0"/>
              <a:t>Etika </a:t>
            </a:r>
            <a:r>
              <a:rPr lang="cs-CZ" i="1" dirty="0" err="1" smtClean="0"/>
              <a:t>Nikomachova</a:t>
            </a:r>
            <a:r>
              <a:rPr lang="cs-CZ" i="1" dirty="0" smtClean="0"/>
              <a:t> </a:t>
            </a:r>
            <a:r>
              <a:rPr lang="cs-CZ" dirty="0" smtClean="0"/>
              <a:t>I.6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Co je úkol člověka? Je to život výživný? Život smyslový? Nebo život rozumový?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2881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221</Words>
  <Application>Microsoft Office PowerPoint</Application>
  <PresentationFormat>Širokoúhlá obrazovka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Motiv Office</vt:lpstr>
      <vt:lpstr>Platón, Ústava 506 d8 – 509 c5 </vt:lpstr>
      <vt:lpstr>Platón, Ústava 507 b – teorie dvou světů</vt:lpstr>
      <vt:lpstr>Vidění</vt:lpstr>
      <vt:lpstr>Podobenství</vt:lpstr>
      <vt:lpstr>Podobenství o Slunci - závěr</vt:lpstr>
      <vt:lpstr>Aristotelés, Etika Nikomachova I.5 (Názor Aristotelův)</vt:lpstr>
      <vt:lpstr>Aristotelés, Etika Nikomachova I.5</vt:lpstr>
      <vt:lpstr>Aristotelés, Etika Nikomachova I.5 </vt:lpstr>
      <vt:lpstr>Aristotelés, Etika Nikomachova I.6</vt:lpstr>
      <vt:lpstr>Aristotelés, Etika Nikomachova I.6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Platón, Ústava 506 d8 – 509 c5 </dc:title>
  <dc:creator>Uživatel</dc:creator>
  <cp:lastModifiedBy>Uživatel</cp:lastModifiedBy>
  <cp:revision>10</cp:revision>
  <dcterms:created xsi:type="dcterms:W3CDTF">2023-10-29T09:43:45Z</dcterms:created>
  <dcterms:modified xsi:type="dcterms:W3CDTF">2023-10-29T12:27:57Z</dcterms:modified>
</cp:coreProperties>
</file>