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64" r:id="rId3"/>
    <p:sldId id="267" r:id="rId4"/>
    <p:sldId id="265" r:id="rId5"/>
    <p:sldId id="268" r:id="rId6"/>
    <p:sldId id="389" r:id="rId7"/>
    <p:sldId id="390" r:id="rId8"/>
    <p:sldId id="270" r:id="rId9"/>
    <p:sldId id="397" r:id="rId10"/>
    <p:sldId id="398" r:id="rId11"/>
    <p:sldId id="399" r:id="rId12"/>
    <p:sldId id="400" r:id="rId13"/>
    <p:sldId id="401" r:id="rId14"/>
    <p:sldId id="403" r:id="rId15"/>
    <p:sldId id="266"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1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07152B-5BA0-4F85-9AFD-75151BCD7D9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8DF0FB4-05EA-403D-94CC-90902A1844A0}">
      <dgm:prSet/>
      <dgm:spPr/>
      <dgm:t>
        <a:bodyPr/>
        <a:lstStyle/>
        <a:p>
          <a:r>
            <a:rPr lang="cs-CZ"/>
            <a:t>Area of origin</a:t>
          </a:r>
          <a:endParaRPr lang="en-US"/>
        </a:p>
      </dgm:t>
    </dgm:pt>
    <dgm:pt modelId="{0D7B751E-FFBC-4FCB-96FB-7053005D9EFE}" type="parTrans" cxnId="{E976172D-9AFB-47B2-AA4B-580FA789C322}">
      <dgm:prSet/>
      <dgm:spPr/>
      <dgm:t>
        <a:bodyPr/>
        <a:lstStyle/>
        <a:p>
          <a:endParaRPr lang="en-US"/>
        </a:p>
      </dgm:t>
    </dgm:pt>
    <dgm:pt modelId="{95C0381F-19B0-4049-BB11-D7ABA09E0095}" type="sibTrans" cxnId="{E976172D-9AFB-47B2-AA4B-580FA789C322}">
      <dgm:prSet/>
      <dgm:spPr/>
      <dgm:t>
        <a:bodyPr/>
        <a:lstStyle/>
        <a:p>
          <a:endParaRPr lang="en-US"/>
        </a:p>
      </dgm:t>
    </dgm:pt>
    <dgm:pt modelId="{9297AF7D-D8EB-437B-8B53-235C62B0A756}">
      <dgm:prSet/>
      <dgm:spPr/>
      <dgm:t>
        <a:bodyPr/>
        <a:lstStyle/>
        <a:p>
          <a:r>
            <a:rPr lang="cs-CZ"/>
            <a:t>Area of destination</a:t>
          </a:r>
          <a:endParaRPr lang="en-US"/>
        </a:p>
      </dgm:t>
    </dgm:pt>
    <dgm:pt modelId="{D4D14A02-BA56-47DB-8A3D-644DC3D4CC61}" type="parTrans" cxnId="{5E7CA090-E745-4D40-9DC6-A41B6A1AFD38}">
      <dgm:prSet/>
      <dgm:spPr/>
      <dgm:t>
        <a:bodyPr/>
        <a:lstStyle/>
        <a:p>
          <a:endParaRPr lang="en-US"/>
        </a:p>
      </dgm:t>
    </dgm:pt>
    <dgm:pt modelId="{D147C5E6-276A-45E2-83AA-6C9BC61048B1}" type="sibTrans" cxnId="{5E7CA090-E745-4D40-9DC6-A41B6A1AFD38}">
      <dgm:prSet/>
      <dgm:spPr/>
      <dgm:t>
        <a:bodyPr/>
        <a:lstStyle/>
        <a:p>
          <a:endParaRPr lang="en-US"/>
        </a:p>
      </dgm:t>
    </dgm:pt>
    <dgm:pt modelId="{27108534-A063-4BFF-8A6B-C6BE693D3541}">
      <dgm:prSet/>
      <dgm:spPr/>
      <dgm:t>
        <a:bodyPr/>
        <a:lstStyle/>
        <a:p>
          <a:r>
            <a:rPr lang="cs-CZ"/>
            <a:t>+ - 0 attracted, disatracted, neutral factors</a:t>
          </a:r>
          <a:endParaRPr lang="en-US"/>
        </a:p>
      </dgm:t>
    </dgm:pt>
    <dgm:pt modelId="{66D1D4D2-B6EF-4974-BA16-2DA971C25C4F}" type="parTrans" cxnId="{140D92D2-DC56-47A0-AB2D-F57AA060590D}">
      <dgm:prSet/>
      <dgm:spPr/>
      <dgm:t>
        <a:bodyPr/>
        <a:lstStyle/>
        <a:p>
          <a:endParaRPr lang="en-US"/>
        </a:p>
      </dgm:t>
    </dgm:pt>
    <dgm:pt modelId="{5C4088E5-18B5-4D95-95EF-BDEBEC32B8CE}" type="sibTrans" cxnId="{140D92D2-DC56-47A0-AB2D-F57AA060590D}">
      <dgm:prSet/>
      <dgm:spPr/>
      <dgm:t>
        <a:bodyPr/>
        <a:lstStyle/>
        <a:p>
          <a:endParaRPr lang="en-US"/>
        </a:p>
      </dgm:t>
    </dgm:pt>
    <dgm:pt modelId="{881E937B-E4A3-4D10-BC77-9A054E4B9EC4}">
      <dgm:prSet/>
      <dgm:spPr/>
      <dgm:t>
        <a:bodyPr/>
        <a:lstStyle/>
        <a:p>
          <a:r>
            <a:rPr lang="cs-CZ"/>
            <a:t>Obstacles</a:t>
          </a:r>
          <a:endParaRPr lang="en-US"/>
        </a:p>
      </dgm:t>
    </dgm:pt>
    <dgm:pt modelId="{509EED11-B946-4DDA-992B-EFD4FBA41B4B}" type="parTrans" cxnId="{582DFB8E-D64C-42E5-8132-F1F079D3B9F9}">
      <dgm:prSet/>
      <dgm:spPr/>
      <dgm:t>
        <a:bodyPr/>
        <a:lstStyle/>
        <a:p>
          <a:endParaRPr lang="en-US"/>
        </a:p>
      </dgm:t>
    </dgm:pt>
    <dgm:pt modelId="{1BA7933E-29FA-4FC4-B642-87AC0EC22686}" type="sibTrans" cxnId="{582DFB8E-D64C-42E5-8132-F1F079D3B9F9}">
      <dgm:prSet/>
      <dgm:spPr/>
      <dgm:t>
        <a:bodyPr/>
        <a:lstStyle/>
        <a:p>
          <a:endParaRPr lang="en-US"/>
        </a:p>
      </dgm:t>
    </dgm:pt>
    <dgm:pt modelId="{0EF9CA9E-0C7D-4E04-B5DF-34CC9B58B4E1}">
      <dgm:prSet/>
      <dgm:spPr/>
      <dgm:t>
        <a:bodyPr/>
        <a:lstStyle/>
        <a:p>
          <a:r>
            <a:rPr lang="cs-CZ"/>
            <a:t>Some rules:</a:t>
          </a:r>
          <a:endParaRPr lang="en-US"/>
        </a:p>
      </dgm:t>
    </dgm:pt>
    <dgm:pt modelId="{7B8D6F6E-38E8-4E5E-BB01-4F9FF87632F1}" type="parTrans" cxnId="{53506AFB-C846-47EE-BACE-CB93AFF2E32A}">
      <dgm:prSet/>
      <dgm:spPr/>
      <dgm:t>
        <a:bodyPr/>
        <a:lstStyle/>
        <a:p>
          <a:endParaRPr lang="en-US"/>
        </a:p>
      </dgm:t>
    </dgm:pt>
    <dgm:pt modelId="{B42068FF-D11C-49B4-B0AA-3424F69F9445}" type="sibTrans" cxnId="{53506AFB-C846-47EE-BACE-CB93AFF2E32A}">
      <dgm:prSet/>
      <dgm:spPr/>
      <dgm:t>
        <a:bodyPr/>
        <a:lstStyle/>
        <a:p>
          <a:endParaRPr lang="en-US"/>
        </a:p>
      </dgm:t>
    </dgm:pt>
    <dgm:pt modelId="{766CC943-1275-4980-9441-D7A4B885A6FE}">
      <dgm:prSet/>
      <dgm:spPr/>
      <dgm:t>
        <a:bodyPr/>
        <a:lstStyle/>
        <a:p>
          <a:r>
            <a:rPr lang="cs-CZ"/>
            <a:t>Efficiency of migration</a:t>
          </a:r>
          <a:endParaRPr lang="en-US"/>
        </a:p>
      </dgm:t>
    </dgm:pt>
    <dgm:pt modelId="{9724DAD5-1419-406E-95D4-9A3D3F23CB5D}" type="parTrans" cxnId="{5A3BE34B-D2CC-49AD-B33D-F84B947646B4}">
      <dgm:prSet/>
      <dgm:spPr/>
      <dgm:t>
        <a:bodyPr/>
        <a:lstStyle/>
        <a:p>
          <a:endParaRPr lang="en-US"/>
        </a:p>
      </dgm:t>
    </dgm:pt>
    <dgm:pt modelId="{CBDBFB7E-2660-4B57-B928-C32E4A600796}" type="sibTrans" cxnId="{5A3BE34B-D2CC-49AD-B33D-F84B947646B4}">
      <dgm:prSet/>
      <dgm:spPr/>
      <dgm:t>
        <a:bodyPr/>
        <a:lstStyle/>
        <a:p>
          <a:endParaRPr lang="en-US"/>
        </a:p>
      </dgm:t>
    </dgm:pt>
    <dgm:pt modelId="{D1568B96-A219-4B9E-88D1-9BAA88894C70}">
      <dgm:prSet/>
      <dgm:spPr/>
      <dgm:t>
        <a:bodyPr/>
        <a:lstStyle/>
        <a:p>
          <a:r>
            <a:rPr lang="cs-CZ"/>
            <a:t>Migration bridge</a:t>
          </a:r>
          <a:endParaRPr lang="en-US"/>
        </a:p>
      </dgm:t>
    </dgm:pt>
    <dgm:pt modelId="{08050E5B-95E5-4E23-8EC1-26F15FF5AB1D}" type="parTrans" cxnId="{0757F74E-CF2C-42E1-9ECD-7449A290D9EC}">
      <dgm:prSet/>
      <dgm:spPr/>
      <dgm:t>
        <a:bodyPr/>
        <a:lstStyle/>
        <a:p>
          <a:endParaRPr lang="en-US"/>
        </a:p>
      </dgm:t>
    </dgm:pt>
    <dgm:pt modelId="{7AB583DA-9446-4B8D-BD88-4D37BF2838F2}" type="sibTrans" cxnId="{0757F74E-CF2C-42E1-9ECD-7449A290D9EC}">
      <dgm:prSet/>
      <dgm:spPr/>
      <dgm:t>
        <a:bodyPr/>
        <a:lstStyle/>
        <a:p>
          <a:endParaRPr lang="en-US"/>
        </a:p>
      </dgm:t>
    </dgm:pt>
    <dgm:pt modelId="{A62CDDD1-971F-4ED7-8F4D-E5C0FAB8259F}" type="pres">
      <dgm:prSet presAssocID="{FC07152B-5BA0-4F85-9AFD-75151BCD7D94}" presName="linear" presStyleCnt="0">
        <dgm:presLayoutVars>
          <dgm:animLvl val="lvl"/>
          <dgm:resizeHandles val="exact"/>
        </dgm:presLayoutVars>
      </dgm:prSet>
      <dgm:spPr/>
    </dgm:pt>
    <dgm:pt modelId="{6565EB04-054F-471D-8B64-3AB403652A0D}" type="pres">
      <dgm:prSet presAssocID="{78DF0FB4-05EA-403D-94CC-90902A1844A0}" presName="parentText" presStyleLbl="node1" presStyleIdx="0" presStyleCnt="7">
        <dgm:presLayoutVars>
          <dgm:chMax val="0"/>
          <dgm:bulletEnabled val="1"/>
        </dgm:presLayoutVars>
      </dgm:prSet>
      <dgm:spPr/>
    </dgm:pt>
    <dgm:pt modelId="{959CF8FE-A6FB-4C9F-A9BB-C42447C101CD}" type="pres">
      <dgm:prSet presAssocID="{95C0381F-19B0-4049-BB11-D7ABA09E0095}" presName="spacer" presStyleCnt="0"/>
      <dgm:spPr/>
    </dgm:pt>
    <dgm:pt modelId="{710D4DA9-F038-43E4-BF2B-C6B2F832BB41}" type="pres">
      <dgm:prSet presAssocID="{9297AF7D-D8EB-437B-8B53-235C62B0A756}" presName="parentText" presStyleLbl="node1" presStyleIdx="1" presStyleCnt="7">
        <dgm:presLayoutVars>
          <dgm:chMax val="0"/>
          <dgm:bulletEnabled val="1"/>
        </dgm:presLayoutVars>
      </dgm:prSet>
      <dgm:spPr/>
    </dgm:pt>
    <dgm:pt modelId="{E96D528C-83CA-4F91-9EAC-F7421893B66F}" type="pres">
      <dgm:prSet presAssocID="{D147C5E6-276A-45E2-83AA-6C9BC61048B1}" presName="spacer" presStyleCnt="0"/>
      <dgm:spPr/>
    </dgm:pt>
    <dgm:pt modelId="{8BCDBFE6-DEEA-4C4B-A3CB-D205C11F1A08}" type="pres">
      <dgm:prSet presAssocID="{27108534-A063-4BFF-8A6B-C6BE693D3541}" presName="parentText" presStyleLbl="node1" presStyleIdx="2" presStyleCnt="7">
        <dgm:presLayoutVars>
          <dgm:chMax val="0"/>
          <dgm:bulletEnabled val="1"/>
        </dgm:presLayoutVars>
      </dgm:prSet>
      <dgm:spPr/>
    </dgm:pt>
    <dgm:pt modelId="{0028272A-5376-4ABA-B057-646C2ABF2432}" type="pres">
      <dgm:prSet presAssocID="{5C4088E5-18B5-4D95-95EF-BDEBEC32B8CE}" presName="spacer" presStyleCnt="0"/>
      <dgm:spPr/>
    </dgm:pt>
    <dgm:pt modelId="{6F4FDA95-8DB0-4F4E-B24D-4A5BBF8ADA34}" type="pres">
      <dgm:prSet presAssocID="{881E937B-E4A3-4D10-BC77-9A054E4B9EC4}" presName="parentText" presStyleLbl="node1" presStyleIdx="3" presStyleCnt="7">
        <dgm:presLayoutVars>
          <dgm:chMax val="0"/>
          <dgm:bulletEnabled val="1"/>
        </dgm:presLayoutVars>
      </dgm:prSet>
      <dgm:spPr/>
    </dgm:pt>
    <dgm:pt modelId="{0D72FAE2-D54E-4A68-B5DB-DB4AF041BA0A}" type="pres">
      <dgm:prSet presAssocID="{1BA7933E-29FA-4FC4-B642-87AC0EC22686}" presName="spacer" presStyleCnt="0"/>
      <dgm:spPr/>
    </dgm:pt>
    <dgm:pt modelId="{396EE430-4715-4BA9-900A-5DAE50E2C692}" type="pres">
      <dgm:prSet presAssocID="{0EF9CA9E-0C7D-4E04-B5DF-34CC9B58B4E1}" presName="parentText" presStyleLbl="node1" presStyleIdx="4" presStyleCnt="7">
        <dgm:presLayoutVars>
          <dgm:chMax val="0"/>
          <dgm:bulletEnabled val="1"/>
        </dgm:presLayoutVars>
      </dgm:prSet>
      <dgm:spPr/>
    </dgm:pt>
    <dgm:pt modelId="{E67F233C-4CB8-49C5-BA45-D39C32D5B96E}" type="pres">
      <dgm:prSet presAssocID="{B42068FF-D11C-49B4-B0AA-3424F69F9445}" presName="spacer" presStyleCnt="0"/>
      <dgm:spPr/>
    </dgm:pt>
    <dgm:pt modelId="{0CD1914D-1136-4521-AE09-A839859694E0}" type="pres">
      <dgm:prSet presAssocID="{766CC943-1275-4980-9441-D7A4B885A6FE}" presName="parentText" presStyleLbl="node1" presStyleIdx="5" presStyleCnt="7">
        <dgm:presLayoutVars>
          <dgm:chMax val="0"/>
          <dgm:bulletEnabled val="1"/>
        </dgm:presLayoutVars>
      </dgm:prSet>
      <dgm:spPr/>
    </dgm:pt>
    <dgm:pt modelId="{D0A2448E-0D77-4BDF-9113-FF1A298BEFBA}" type="pres">
      <dgm:prSet presAssocID="{CBDBFB7E-2660-4B57-B928-C32E4A600796}" presName="spacer" presStyleCnt="0"/>
      <dgm:spPr/>
    </dgm:pt>
    <dgm:pt modelId="{1F6D6FD3-00DC-4791-981B-CCB08BA42B07}" type="pres">
      <dgm:prSet presAssocID="{D1568B96-A219-4B9E-88D1-9BAA88894C70}" presName="parentText" presStyleLbl="node1" presStyleIdx="6" presStyleCnt="7">
        <dgm:presLayoutVars>
          <dgm:chMax val="0"/>
          <dgm:bulletEnabled val="1"/>
        </dgm:presLayoutVars>
      </dgm:prSet>
      <dgm:spPr/>
    </dgm:pt>
  </dgm:ptLst>
  <dgm:cxnLst>
    <dgm:cxn modelId="{0D066504-9F13-4A5E-BBD5-4C9EEEF29649}" type="presOf" srcId="{FC07152B-5BA0-4F85-9AFD-75151BCD7D94}" destId="{A62CDDD1-971F-4ED7-8F4D-E5C0FAB8259F}" srcOrd="0" destOrd="0" presId="urn:microsoft.com/office/officeart/2005/8/layout/vList2"/>
    <dgm:cxn modelId="{328F040C-145E-44AD-9E13-33700994823F}" type="presOf" srcId="{D1568B96-A219-4B9E-88D1-9BAA88894C70}" destId="{1F6D6FD3-00DC-4791-981B-CCB08BA42B07}" srcOrd="0" destOrd="0" presId="urn:microsoft.com/office/officeart/2005/8/layout/vList2"/>
    <dgm:cxn modelId="{E976172D-9AFB-47B2-AA4B-580FA789C322}" srcId="{FC07152B-5BA0-4F85-9AFD-75151BCD7D94}" destId="{78DF0FB4-05EA-403D-94CC-90902A1844A0}" srcOrd="0" destOrd="0" parTransId="{0D7B751E-FFBC-4FCB-96FB-7053005D9EFE}" sibTransId="{95C0381F-19B0-4049-BB11-D7ABA09E0095}"/>
    <dgm:cxn modelId="{7AA0D563-0726-4935-ADBF-336B3898143B}" type="presOf" srcId="{881E937B-E4A3-4D10-BC77-9A054E4B9EC4}" destId="{6F4FDA95-8DB0-4F4E-B24D-4A5BBF8ADA34}" srcOrd="0" destOrd="0" presId="urn:microsoft.com/office/officeart/2005/8/layout/vList2"/>
    <dgm:cxn modelId="{D43E8B6A-F597-4740-B056-1F493B186FE6}" type="presOf" srcId="{766CC943-1275-4980-9441-D7A4B885A6FE}" destId="{0CD1914D-1136-4521-AE09-A839859694E0}" srcOrd="0" destOrd="0" presId="urn:microsoft.com/office/officeart/2005/8/layout/vList2"/>
    <dgm:cxn modelId="{5A3BE34B-D2CC-49AD-B33D-F84B947646B4}" srcId="{FC07152B-5BA0-4F85-9AFD-75151BCD7D94}" destId="{766CC943-1275-4980-9441-D7A4B885A6FE}" srcOrd="5" destOrd="0" parTransId="{9724DAD5-1419-406E-95D4-9A3D3F23CB5D}" sibTransId="{CBDBFB7E-2660-4B57-B928-C32E4A600796}"/>
    <dgm:cxn modelId="{0757F74E-CF2C-42E1-9ECD-7449A290D9EC}" srcId="{FC07152B-5BA0-4F85-9AFD-75151BCD7D94}" destId="{D1568B96-A219-4B9E-88D1-9BAA88894C70}" srcOrd="6" destOrd="0" parTransId="{08050E5B-95E5-4E23-8EC1-26F15FF5AB1D}" sibTransId="{7AB583DA-9446-4B8D-BD88-4D37BF2838F2}"/>
    <dgm:cxn modelId="{99965856-3A0D-4854-8C67-97151FD64D6C}" type="presOf" srcId="{0EF9CA9E-0C7D-4E04-B5DF-34CC9B58B4E1}" destId="{396EE430-4715-4BA9-900A-5DAE50E2C692}" srcOrd="0" destOrd="0" presId="urn:microsoft.com/office/officeart/2005/8/layout/vList2"/>
    <dgm:cxn modelId="{582DFB8E-D64C-42E5-8132-F1F079D3B9F9}" srcId="{FC07152B-5BA0-4F85-9AFD-75151BCD7D94}" destId="{881E937B-E4A3-4D10-BC77-9A054E4B9EC4}" srcOrd="3" destOrd="0" parTransId="{509EED11-B946-4DDA-992B-EFD4FBA41B4B}" sibTransId="{1BA7933E-29FA-4FC4-B642-87AC0EC22686}"/>
    <dgm:cxn modelId="{5E7CA090-E745-4D40-9DC6-A41B6A1AFD38}" srcId="{FC07152B-5BA0-4F85-9AFD-75151BCD7D94}" destId="{9297AF7D-D8EB-437B-8B53-235C62B0A756}" srcOrd="1" destOrd="0" parTransId="{D4D14A02-BA56-47DB-8A3D-644DC3D4CC61}" sibTransId="{D147C5E6-276A-45E2-83AA-6C9BC61048B1}"/>
    <dgm:cxn modelId="{8E4E86AC-2F31-42D7-8E3E-00DAB97E592D}" type="presOf" srcId="{78DF0FB4-05EA-403D-94CC-90902A1844A0}" destId="{6565EB04-054F-471D-8B64-3AB403652A0D}" srcOrd="0" destOrd="0" presId="urn:microsoft.com/office/officeart/2005/8/layout/vList2"/>
    <dgm:cxn modelId="{C731F1B9-804B-41C3-86BC-FA1F31A4FF9B}" type="presOf" srcId="{9297AF7D-D8EB-437B-8B53-235C62B0A756}" destId="{710D4DA9-F038-43E4-BF2B-C6B2F832BB41}" srcOrd="0" destOrd="0" presId="urn:microsoft.com/office/officeart/2005/8/layout/vList2"/>
    <dgm:cxn modelId="{B68AE4C7-D177-4992-B1EB-688372F0CA75}" type="presOf" srcId="{27108534-A063-4BFF-8A6B-C6BE693D3541}" destId="{8BCDBFE6-DEEA-4C4B-A3CB-D205C11F1A08}" srcOrd="0" destOrd="0" presId="urn:microsoft.com/office/officeart/2005/8/layout/vList2"/>
    <dgm:cxn modelId="{140D92D2-DC56-47A0-AB2D-F57AA060590D}" srcId="{FC07152B-5BA0-4F85-9AFD-75151BCD7D94}" destId="{27108534-A063-4BFF-8A6B-C6BE693D3541}" srcOrd="2" destOrd="0" parTransId="{66D1D4D2-B6EF-4974-BA16-2DA971C25C4F}" sibTransId="{5C4088E5-18B5-4D95-95EF-BDEBEC32B8CE}"/>
    <dgm:cxn modelId="{53506AFB-C846-47EE-BACE-CB93AFF2E32A}" srcId="{FC07152B-5BA0-4F85-9AFD-75151BCD7D94}" destId="{0EF9CA9E-0C7D-4E04-B5DF-34CC9B58B4E1}" srcOrd="4" destOrd="0" parTransId="{7B8D6F6E-38E8-4E5E-BB01-4F9FF87632F1}" sibTransId="{B42068FF-D11C-49B4-B0AA-3424F69F9445}"/>
    <dgm:cxn modelId="{8EB85246-A7A1-4580-BA8A-4858806F3718}" type="presParOf" srcId="{A62CDDD1-971F-4ED7-8F4D-E5C0FAB8259F}" destId="{6565EB04-054F-471D-8B64-3AB403652A0D}" srcOrd="0" destOrd="0" presId="urn:microsoft.com/office/officeart/2005/8/layout/vList2"/>
    <dgm:cxn modelId="{DDB038C8-6A5E-486E-B47B-C5CA080E38A2}" type="presParOf" srcId="{A62CDDD1-971F-4ED7-8F4D-E5C0FAB8259F}" destId="{959CF8FE-A6FB-4C9F-A9BB-C42447C101CD}" srcOrd="1" destOrd="0" presId="urn:microsoft.com/office/officeart/2005/8/layout/vList2"/>
    <dgm:cxn modelId="{F73B1478-72E6-4722-A8AC-4F32E73A0FE2}" type="presParOf" srcId="{A62CDDD1-971F-4ED7-8F4D-E5C0FAB8259F}" destId="{710D4DA9-F038-43E4-BF2B-C6B2F832BB41}" srcOrd="2" destOrd="0" presId="urn:microsoft.com/office/officeart/2005/8/layout/vList2"/>
    <dgm:cxn modelId="{1EC3DCC1-B074-4994-8B70-92E913FDF3FD}" type="presParOf" srcId="{A62CDDD1-971F-4ED7-8F4D-E5C0FAB8259F}" destId="{E96D528C-83CA-4F91-9EAC-F7421893B66F}" srcOrd="3" destOrd="0" presId="urn:microsoft.com/office/officeart/2005/8/layout/vList2"/>
    <dgm:cxn modelId="{CD1AA5A8-F651-4555-A7F7-6196360A072F}" type="presParOf" srcId="{A62CDDD1-971F-4ED7-8F4D-E5C0FAB8259F}" destId="{8BCDBFE6-DEEA-4C4B-A3CB-D205C11F1A08}" srcOrd="4" destOrd="0" presId="urn:microsoft.com/office/officeart/2005/8/layout/vList2"/>
    <dgm:cxn modelId="{6467B235-827E-4F72-B9DA-5A4FC6108131}" type="presParOf" srcId="{A62CDDD1-971F-4ED7-8F4D-E5C0FAB8259F}" destId="{0028272A-5376-4ABA-B057-646C2ABF2432}" srcOrd="5" destOrd="0" presId="urn:microsoft.com/office/officeart/2005/8/layout/vList2"/>
    <dgm:cxn modelId="{4EE29C23-723A-47FF-9B3F-3A67DF73A09F}" type="presParOf" srcId="{A62CDDD1-971F-4ED7-8F4D-E5C0FAB8259F}" destId="{6F4FDA95-8DB0-4F4E-B24D-4A5BBF8ADA34}" srcOrd="6" destOrd="0" presId="urn:microsoft.com/office/officeart/2005/8/layout/vList2"/>
    <dgm:cxn modelId="{7846B0D9-CE74-4A2E-9421-7D766212750D}" type="presParOf" srcId="{A62CDDD1-971F-4ED7-8F4D-E5C0FAB8259F}" destId="{0D72FAE2-D54E-4A68-B5DB-DB4AF041BA0A}" srcOrd="7" destOrd="0" presId="urn:microsoft.com/office/officeart/2005/8/layout/vList2"/>
    <dgm:cxn modelId="{F138E6B6-329D-4ABB-B561-89EA4C4D2C46}" type="presParOf" srcId="{A62CDDD1-971F-4ED7-8F4D-E5C0FAB8259F}" destId="{396EE430-4715-4BA9-900A-5DAE50E2C692}" srcOrd="8" destOrd="0" presId="urn:microsoft.com/office/officeart/2005/8/layout/vList2"/>
    <dgm:cxn modelId="{D2ECE714-AEDE-47C6-B061-1187BDAFC014}" type="presParOf" srcId="{A62CDDD1-971F-4ED7-8F4D-E5C0FAB8259F}" destId="{E67F233C-4CB8-49C5-BA45-D39C32D5B96E}" srcOrd="9" destOrd="0" presId="urn:microsoft.com/office/officeart/2005/8/layout/vList2"/>
    <dgm:cxn modelId="{360095F5-3C8A-43EF-89B3-438C72A50A6C}" type="presParOf" srcId="{A62CDDD1-971F-4ED7-8F4D-E5C0FAB8259F}" destId="{0CD1914D-1136-4521-AE09-A839859694E0}" srcOrd="10" destOrd="0" presId="urn:microsoft.com/office/officeart/2005/8/layout/vList2"/>
    <dgm:cxn modelId="{98F7D3F5-5ACD-46CE-BAB4-E994ED01B658}" type="presParOf" srcId="{A62CDDD1-971F-4ED7-8F4D-E5C0FAB8259F}" destId="{D0A2448E-0D77-4BDF-9113-FF1A298BEFBA}" srcOrd="11" destOrd="0" presId="urn:microsoft.com/office/officeart/2005/8/layout/vList2"/>
    <dgm:cxn modelId="{6E7E5B41-9725-4451-8315-72302E03549E}" type="presParOf" srcId="{A62CDDD1-971F-4ED7-8F4D-E5C0FAB8259F}" destId="{1F6D6FD3-00DC-4791-981B-CCB08BA42B07}"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65EB04-054F-471D-8B64-3AB403652A0D}">
      <dsp:nvSpPr>
        <dsp:cNvPr id="0" name=""/>
        <dsp:cNvSpPr/>
      </dsp:nvSpPr>
      <dsp:spPr>
        <a:xfrm>
          <a:off x="0" y="622831"/>
          <a:ext cx="5257800" cy="55165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a:t>Area of origin</a:t>
          </a:r>
          <a:endParaRPr lang="en-US" sz="2300" kern="1200"/>
        </a:p>
      </dsp:txBody>
      <dsp:txXfrm>
        <a:off x="26930" y="649761"/>
        <a:ext cx="5203940" cy="497795"/>
      </dsp:txXfrm>
    </dsp:sp>
    <dsp:sp modelId="{710D4DA9-F038-43E4-BF2B-C6B2F832BB41}">
      <dsp:nvSpPr>
        <dsp:cNvPr id="0" name=""/>
        <dsp:cNvSpPr/>
      </dsp:nvSpPr>
      <dsp:spPr>
        <a:xfrm>
          <a:off x="0" y="1240726"/>
          <a:ext cx="5257800" cy="551655"/>
        </a:xfrm>
        <a:prstGeom prst="roundRect">
          <a:avLst/>
        </a:prstGeom>
        <a:solidFill>
          <a:schemeClr val="accent2">
            <a:hueOff val="-242561"/>
            <a:satOff val="-1398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a:t>Area of destination</a:t>
          </a:r>
          <a:endParaRPr lang="en-US" sz="2300" kern="1200"/>
        </a:p>
      </dsp:txBody>
      <dsp:txXfrm>
        <a:off x="26930" y="1267656"/>
        <a:ext cx="5203940" cy="497795"/>
      </dsp:txXfrm>
    </dsp:sp>
    <dsp:sp modelId="{8BCDBFE6-DEEA-4C4B-A3CB-D205C11F1A08}">
      <dsp:nvSpPr>
        <dsp:cNvPr id="0" name=""/>
        <dsp:cNvSpPr/>
      </dsp:nvSpPr>
      <dsp:spPr>
        <a:xfrm>
          <a:off x="0" y="1858621"/>
          <a:ext cx="5257800" cy="551655"/>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a:t>+ - 0 attracted, disatracted, neutral factors</a:t>
          </a:r>
          <a:endParaRPr lang="en-US" sz="2300" kern="1200"/>
        </a:p>
      </dsp:txBody>
      <dsp:txXfrm>
        <a:off x="26930" y="1885551"/>
        <a:ext cx="5203940" cy="497795"/>
      </dsp:txXfrm>
    </dsp:sp>
    <dsp:sp modelId="{6F4FDA95-8DB0-4F4E-B24D-4A5BBF8ADA34}">
      <dsp:nvSpPr>
        <dsp:cNvPr id="0" name=""/>
        <dsp:cNvSpPr/>
      </dsp:nvSpPr>
      <dsp:spPr>
        <a:xfrm>
          <a:off x="0" y="2476516"/>
          <a:ext cx="5257800" cy="551655"/>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a:t>Obstacles</a:t>
          </a:r>
          <a:endParaRPr lang="en-US" sz="2300" kern="1200"/>
        </a:p>
      </dsp:txBody>
      <dsp:txXfrm>
        <a:off x="26930" y="2503446"/>
        <a:ext cx="5203940" cy="497795"/>
      </dsp:txXfrm>
    </dsp:sp>
    <dsp:sp modelId="{396EE430-4715-4BA9-900A-5DAE50E2C692}">
      <dsp:nvSpPr>
        <dsp:cNvPr id="0" name=""/>
        <dsp:cNvSpPr/>
      </dsp:nvSpPr>
      <dsp:spPr>
        <a:xfrm>
          <a:off x="0" y="3094411"/>
          <a:ext cx="5257800" cy="551655"/>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a:t>Some rules:</a:t>
          </a:r>
          <a:endParaRPr lang="en-US" sz="2300" kern="1200"/>
        </a:p>
      </dsp:txBody>
      <dsp:txXfrm>
        <a:off x="26930" y="3121341"/>
        <a:ext cx="5203940" cy="497795"/>
      </dsp:txXfrm>
    </dsp:sp>
    <dsp:sp modelId="{0CD1914D-1136-4521-AE09-A839859694E0}">
      <dsp:nvSpPr>
        <dsp:cNvPr id="0" name=""/>
        <dsp:cNvSpPr/>
      </dsp:nvSpPr>
      <dsp:spPr>
        <a:xfrm>
          <a:off x="0" y="3712306"/>
          <a:ext cx="5257800" cy="551655"/>
        </a:xfrm>
        <a:prstGeom prst="roundRect">
          <a:avLst/>
        </a:prstGeom>
        <a:solidFill>
          <a:schemeClr val="accent2">
            <a:hueOff val="-1212803"/>
            <a:satOff val="-69940"/>
            <a:lumOff val="7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a:t>Efficiency of migration</a:t>
          </a:r>
          <a:endParaRPr lang="en-US" sz="2300" kern="1200"/>
        </a:p>
      </dsp:txBody>
      <dsp:txXfrm>
        <a:off x="26930" y="3739236"/>
        <a:ext cx="5203940" cy="497795"/>
      </dsp:txXfrm>
    </dsp:sp>
    <dsp:sp modelId="{1F6D6FD3-00DC-4791-981B-CCB08BA42B07}">
      <dsp:nvSpPr>
        <dsp:cNvPr id="0" name=""/>
        <dsp:cNvSpPr/>
      </dsp:nvSpPr>
      <dsp:spPr>
        <a:xfrm>
          <a:off x="0" y="4330201"/>
          <a:ext cx="5257800" cy="55165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a:t>Migration bridge</a:t>
          </a:r>
          <a:endParaRPr lang="en-US" sz="2300" kern="1200"/>
        </a:p>
      </dsp:txBody>
      <dsp:txXfrm>
        <a:off x="26930" y="4357131"/>
        <a:ext cx="5203940" cy="4977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220C61-A8F1-47DD-8C14-1DC1D60BA02A}" type="datetimeFigureOut">
              <a:rPr lang="cs-CZ" smtClean="0"/>
              <a:t>06.10.2020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EA2F2-9F2C-46DB-BB6D-B37B10823C90}" type="slidenum">
              <a:rPr lang="cs-CZ" smtClean="0"/>
              <a:t>‹#›</a:t>
            </a:fld>
            <a:endParaRPr lang="cs-CZ"/>
          </a:p>
        </p:txBody>
      </p:sp>
    </p:spTree>
    <p:extLst>
      <p:ext uri="{BB962C8B-B14F-4D97-AF65-F5344CB8AC3E}">
        <p14:creationId xmlns:p14="http://schemas.microsoft.com/office/powerpoint/2010/main" val="2664568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a:extLst>
              <a:ext uri="{FF2B5EF4-FFF2-40B4-BE49-F238E27FC236}">
                <a16:creationId xmlns:a16="http://schemas.microsoft.com/office/drawing/2014/main" id="{CB6C131A-604A-477F-9E31-7D1D550884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a:extLst>
              <a:ext uri="{FF2B5EF4-FFF2-40B4-BE49-F238E27FC236}">
                <a16:creationId xmlns:a16="http://schemas.microsoft.com/office/drawing/2014/main" id="{8113C9AD-BCC0-4BB8-82D1-DC9308A923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5124" name="Zástupný symbol pro číslo snímku 3">
            <a:extLst>
              <a:ext uri="{FF2B5EF4-FFF2-40B4-BE49-F238E27FC236}">
                <a16:creationId xmlns:a16="http://schemas.microsoft.com/office/drawing/2014/main" id="{26FEFE81-0379-47B1-AA85-B95743D880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7A45A8-D966-44D4-9DA2-B030EEA732D7}" type="slidenum">
              <a:rPr lang="en-GB" altLang="en-US"/>
              <a:pPr>
                <a:spcBef>
                  <a:spcPct val="0"/>
                </a:spcBef>
              </a:pPr>
              <a:t>1</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rázek snímku 1">
            <a:extLst>
              <a:ext uri="{FF2B5EF4-FFF2-40B4-BE49-F238E27FC236}">
                <a16:creationId xmlns:a16="http://schemas.microsoft.com/office/drawing/2014/main" id="{792A8B7F-2BB5-4400-9207-1716FE1358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Zástupný symbol pro poznámky 2">
            <a:extLst>
              <a:ext uri="{FF2B5EF4-FFF2-40B4-BE49-F238E27FC236}">
                <a16:creationId xmlns:a16="http://schemas.microsoft.com/office/drawing/2014/main" id="{5073A8AE-28B5-493A-8814-E5B48F2E79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9460" name="Zástupný symbol pro číslo snímku 3">
            <a:extLst>
              <a:ext uri="{FF2B5EF4-FFF2-40B4-BE49-F238E27FC236}">
                <a16:creationId xmlns:a16="http://schemas.microsoft.com/office/drawing/2014/main" id="{F1B519A4-0E29-4B57-8436-575F338AC8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4149ABD-CE2A-4C5B-853A-CFB3D89FF53B}" type="slidenum">
              <a:rPr lang="en-GB" altLang="en-US"/>
              <a:pPr>
                <a:spcBef>
                  <a:spcPct val="0"/>
                </a:spcBef>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obrázek snímku 1">
            <a:extLst>
              <a:ext uri="{FF2B5EF4-FFF2-40B4-BE49-F238E27FC236}">
                <a16:creationId xmlns:a16="http://schemas.microsoft.com/office/drawing/2014/main" id="{186F1E55-C13E-43F2-8931-654A54453F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Zástupný symbol pro poznámky 2">
            <a:extLst>
              <a:ext uri="{FF2B5EF4-FFF2-40B4-BE49-F238E27FC236}">
                <a16:creationId xmlns:a16="http://schemas.microsoft.com/office/drawing/2014/main" id="{999D287F-EDAE-4378-A49E-D966A72041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1508" name="Zástupný symbol pro číslo snímku 3">
            <a:extLst>
              <a:ext uri="{FF2B5EF4-FFF2-40B4-BE49-F238E27FC236}">
                <a16:creationId xmlns:a16="http://schemas.microsoft.com/office/drawing/2014/main" id="{137870A3-CA22-47BA-B25C-550FB35654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E0EF5B9-B9E0-446E-BF39-1677C3A36FD8}" type="slidenum">
              <a:rPr lang="en-GB" altLang="en-US"/>
              <a:pPr>
                <a:spcBef>
                  <a:spcPct val="0"/>
                </a:spcBef>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rázek snímku 1">
            <a:extLst>
              <a:ext uri="{FF2B5EF4-FFF2-40B4-BE49-F238E27FC236}">
                <a16:creationId xmlns:a16="http://schemas.microsoft.com/office/drawing/2014/main" id="{FE11882F-BC5E-4990-83E7-1F5460BBFF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Zástupný symbol pro poznámky 2">
            <a:extLst>
              <a:ext uri="{FF2B5EF4-FFF2-40B4-BE49-F238E27FC236}">
                <a16:creationId xmlns:a16="http://schemas.microsoft.com/office/drawing/2014/main" id="{171D2C5D-76B0-4636-B628-1DDB4BF699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3556" name="Zástupný symbol pro číslo snímku 3">
            <a:extLst>
              <a:ext uri="{FF2B5EF4-FFF2-40B4-BE49-F238E27FC236}">
                <a16:creationId xmlns:a16="http://schemas.microsoft.com/office/drawing/2014/main" id="{83AB34BB-90F5-47F0-8607-B77EEC4BC4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9B142C-962A-49A8-B9BD-D0E5D5B95338}" type="slidenum">
              <a:rPr lang="en-GB" altLang="en-US"/>
              <a:pPr>
                <a:spcBef>
                  <a:spcPct val="0"/>
                </a:spcBef>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obrázek snímku 1">
            <a:extLst>
              <a:ext uri="{FF2B5EF4-FFF2-40B4-BE49-F238E27FC236}">
                <a16:creationId xmlns:a16="http://schemas.microsoft.com/office/drawing/2014/main" id="{2672F122-95F6-4F51-9275-2D911F3680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Zástupný symbol pro poznámky 2">
            <a:extLst>
              <a:ext uri="{FF2B5EF4-FFF2-40B4-BE49-F238E27FC236}">
                <a16:creationId xmlns:a16="http://schemas.microsoft.com/office/drawing/2014/main" id="{6FAFAA28-85A3-4AC8-8A4D-8F8C4CE6CA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25604" name="Zástupný symbol pro číslo snímku 3">
            <a:extLst>
              <a:ext uri="{FF2B5EF4-FFF2-40B4-BE49-F238E27FC236}">
                <a16:creationId xmlns:a16="http://schemas.microsoft.com/office/drawing/2014/main" id="{69CD5880-0FC5-48FB-BF41-33975E1D8E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75DE53-40F6-425B-B724-C700BE8F42DD}" type="slidenum">
              <a:rPr lang="en-GB" altLang="en-US"/>
              <a:pPr>
                <a:spcBef>
                  <a:spcPct val="0"/>
                </a:spcBef>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rázek snímku 1">
            <a:extLst>
              <a:ext uri="{FF2B5EF4-FFF2-40B4-BE49-F238E27FC236}">
                <a16:creationId xmlns:a16="http://schemas.microsoft.com/office/drawing/2014/main" id="{33EA46DA-3727-4BFB-B3EB-530FC9EB3F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Zástupný symbol pro poznámky 2">
            <a:extLst>
              <a:ext uri="{FF2B5EF4-FFF2-40B4-BE49-F238E27FC236}">
                <a16:creationId xmlns:a16="http://schemas.microsoft.com/office/drawing/2014/main" id="{F277FE3A-084D-473E-81CF-3CA1A917CA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35844" name="Zástupný symbol pro číslo snímku 3">
            <a:extLst>
              <a:ext uri="{FF2B5EF4-FFF2-40B4-BE49-F238E27FC236}">
                <a16:creationId xmlns:a16="http://schemas.microsoft.com/office/drawing/2014/main" id="{B65AC780-3B07-4525-BC65-F48E2093E8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8AEDE5-B455-42AB-A8B5-B88740FA7E16}" type="slidenum">
              <a:rPr lang="en-GB" altLang="en-US"/>
              <a:pPr>
                <a:spcBef>
                  <a:spcPct val="0"/>
                </a:spcBef>
              </a:pPr>
              <a:t>8</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obrázek snímku 1">
            <a:extLst>
              <a:ext uri="{FF2B5EF4-FFF2-40B4-BE49-F238E27FC236}">
                <a16:creationId xmlns:a16="http://schemas.microsoft.com/office/drawing/2014/main" id="{197F0C91-C7A8-422A-91AA-B371E346D9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Zástupný symbol pro poznámky 2">
            <a:extLst>
              <a:ext uri="{FF2B5EF4-FFF2-40B4-BE49-F238E27FC236}">
                <a16:creationId xmlns:a16="http://schemas.microsoft.com/office/drawing/2014/main" id="{F0A555E0-1990-439B-A598-6856D7EEBA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45060" name="Zástupný symbol pro číslo snímku 3">
            <a:extLst>
              <a:ext uri="{FF2B5EF4-FFF2-40B4-BE49-F238E27FC236}">
                <a16:creationId xmlns:a16="http://schemas.microsoft.com/office/drawing/2014/main" id="{CD6B960B-4E2B-416D-B2A0-DADDD282FA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0146F8-51D9-4C02-AB45-ACE4E65B58B4}" type="slidenum">
              <a:rPr lang="en-GB" altLang="en-US"/>
              <a:pPr>
                <a:spcBef>
                  <a:spcPct val="0"/>
                </a:spcBef>
              </a:pPr>
              <a:t>15</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7D71B1-54B4-40AA-9653-7A8E92DAF8B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20C2EE6-6BAF-4DCA-A66A-EB0EE66495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8D6D142-F1A8-47E1-88D9-C2D635E810A7}"/>
              </a:ext>
            </a:extLst>
          </p:cNvPr>
          <p:cNvSpPr>
            <a:spLocks noGrp="1"/>
          </p:cNvSpPr>
          <p:nvPr>
            <p:ph type="dt" sz="half" idx="10"/>
          </p:nvPr>
        </p:nvSpPr>
        <p:spPr/>
        <p:txBody>
          <a:bodyPr/>
          <a:lstStyle/>
          <a:p>
            <a:fld id="{BDD7235A-58F2-4B61-97C7-A079915A1813}" type="datetimeFigureOut">
              <a:rPr lang="cs-CZ" smtClean="0"/>
              <a:t>06.10.2020</a:t>
            </a:fld>
            <a:endParaRPr lang="cs-CZ"/>
          </a:p>
        </p:txBody>
      </p:sp>
      <p:sp>
        <p:nvSpPr>
          <p:cNvPr id="5" name="Zástupný symbol pro zápatí 4">
            <a:extLst>
              <a:ext uri="{FF2B5EF4-FFF2-40B4-BE49-F238E27FC236}">
                <a16:creationId xmlns:a16="http://schemas.microsoft.com/office/drawing/2014/main" id="{0753D37D-4D0A-453E-990C-42F0F35DCCE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BB6C80F-6AB1-4F7D-BAD2-8A0F63D352FE}"/>
              </a:ext>
            </a:extLst>
          </p:cNvPr>
          <p:cNvSpPr>
            <a:spLocks noGrp="1"/>
          </p:cNvSpPr>
          <p:nvPr>
            <p:ph type="sldNum" sz="quarter" idx="12"/>
          </p:nvPr>
        </p:nvSpPr>
        <p:spPr/>
        <p:txBody>
          <a:bodyPr/>
          <a:lstStyle/>
          <a:p>
            <a:fld id="{EEB82F30-2DB4-41DD-9F3F-CD1FB7946288}" type="slidenum">
              <a:rPr lang="cs-CZ" smtClean="0"/>
              <a:t>‹#›</a:t>
            </a:fld>
            <a:endParaRPr lang="cs-CZ"/>
          </a:p>
        </p:txBody>
      </p:sp>
    </p:spTree>
    <p:extLst>
      <p:ext uri="{BB962C8B-B14F-4D97-AF65-F5344CB8AC3E}">
        <p14:creationId xmlns:p14="http://schemas.microsoft.com/office/powerpoint/2010/main" val="1046097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ED2D13-94FA-4B42-8AC8-0D979D2B671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A07DCF0-A17F-4BDB-9975-223B7406DC7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3B5E8BE-524C-48E0-B3F0-85967B4F86E6}"/>
              </a:ext>
            </a:extLst>
          </p:cNvPr>
          <p:cNvSpPr>
            <a:spLocks noGrp="1"/>
          </p:cNvSpPr>
          <p:nvPr>
            <p:ph type="dt" sz="half" idx="10"/>
          </p:nvPr>
        </p:nvSpPr>
        <p:spPr/>
        <p:txBody>
          <a:bodyPr/>
          <a:lstStyle/>
          <a:p>
            <a:fld id="{BDD7235A-58F2-4B61-97C7-A079915A1813}" type="datetimeFigureOut">
              <a:rPr lang="cs-CZ" smtClean="0"/>
              <a:t>06.10.2020</a:t>
            </a:fld>
            <a:endParaRPr lang="cs-CZ"/>
          </a:p>
        </p:txBody>
      </p:sp>
      <p:sp>
        <p:nvSpPr>
          <p:cNvPr id="5" name="Zástupný symbol pro zápatí 4">
            <a:extLst>
              <a:ext uri="{FF2B5EF4-FFF2-40B4-BE49-F238E27FC236}">
                <a16:creationId xmlns:a16="http://schemas.microsoft.com/office/drawing/2014/main" id="{604D6A99-46A6-42E0-9C32-A4053F641F7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C7E812C-20D3-46E7-9D1A-96CA17BFD41A}"/>
              </a:ext>
            </a:extLst>
          </p:cNvPr>
          <p:cNvSpPr>
            <a:spLocks noGrp="1"/>
          </p:cNvSpPr>
          <p:nvPr>
            <p:ph type="sldNum" sz="quarter" idx="12"/>
          </p:nvPr>
        </p:nvSpPr>
        <p:spPr/>
        <p:txBody>
          <a:bodyPr/>
          <a:lstStyle/>
          <a:p>
            <a:fld id="{EEB82F30-2DB4-41DD-9F3F-CD1FB7946288}" type="slidenum">
              <a:rPr lang="cs-CZ" smtClean="0"/>
              <a:t>‹#›</a:t>
            </a:fld>
            <a:endParaRPr lang="cs-CZ"/>
          </a:p>
        </p:txBody>
      </p:sp>
    </p:spTree>
    <p:extLst>
      <p:ext uri="{BB962C8B-B14F-4D97-AF65-F5344CB8AC3E}">
        <p14:creationId xmlns:p14="http://schemas.microsoft.com/office/powerpoint/2010/main" val="2157018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6F0BBA8-7CFA-4F2F-9A05-C1EBCEB7DAA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C128B2D-C7C5-4607-813D-70773EC5F37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7554110-35F3-4C9F-A6EC-5B4D219D0048}"/>
              </a:ext>
            </a:extLst>
          </p:cNvPr>
          <p:cNvSpPr>
            <a:spLocks noGrp="1"/>
          </p:cNvSpPr>
          <p:nvPr>
            <p:ph type="dt" sz="half" idx="10"/>
          </p:nvPr>
        </p:nvSpPr>
        <p:spPr/>
        <p:txBody>
          <a:bodyPr/>
          <a:lstStyle/>
          <a:p>
            <a:fld id="{BDD7235A-58F2-4B61-97C7-A079915A1813}" type="datetimeFigureOut">
              <a:rPr lang="cs-CZ" smtClean="0"/>
              <a:t>06.10.2020</a:t>
            </a:fld>
            <a:endParaRPr lang="cs-CZ"/>
          </a:p>
        </p:txBody>
      </p:sp>
      <p:sp>
        <p:nvSpPr>
          <p:cNvPr id="5" name="Zástupný symbol pro zápatí 4">
            <a:extLst>
              <a:ext uri="{FF2B5EF4-FFF2-40B4-BE49-F238E27FC236}">
                <a16:creationId xmlns:a16="http://schemas.microsoft.com/office/drawing/2014/main" id="{B6A748D5-9BD2-48F2-B313-9403E0F1CB1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84DD08E-616B-4442-8C0D-BB436DBF441E}"/>
              </a:ext>
            </a:extLst>
          </p:cNvPr>
          <p:cNvSpPr>
            <a:spLocks noGrp="1"/>
          </p:cNvSpPr>
          <p:nvPr>
            <p:ph type="sldNum" sz="quarter" idx="12"/>
          </p:nvPr>
        </p:nvSpPr>
        <p:spPr/>
        <p:txBody>
          <a:bodyPr/>
          <a:lstStyle/>
          <a:p>
            <a:fld id="{EEB82F30-2DB4-41DD-9F3F-CD1FB7946288}" type="slidenum">
              <a:rPr lang="cs-CZ" smtClean="0"/>
              <a:t>‹#›</a:t>
            </a:fld>
            <a:endParaRPr lang="cs-CZ"/>
          </a:p>
        </p:txBody>
      </p:sp>
    </p:spTree>
    <p:extLst>
      <p:ext uri="{BB962C8B-B14F-4D97-AF65-F5344CB8AC3E}">
        <p14:creationId xmlns:p14="http://schemas.microsoft.com/office/powerpoint/2010/main" val="370253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430A71-79EA-4769-B71D-7C690FD5CEE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EFF57921-1989-4AF6-B3D2-A6D0170FABB4}"/>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4F26D27-0598-424B-B70D-2BAF92B2B85C}"/>
              </a:ext>
            </a:extLst>
          </p:cNvPr>
          <p:cNvSpPr>
            <a:spLocks noGrp="1"/>
          </p:cNvSpPr>
          <p:nvPr>
            <p:ph type="dt" sz="half" idx="10"/>
          </p:nvPr>
        </p:nvSpPr>
        <p:spPr/>
        <p:txBody>
          <a:bodyPr/>
          <a:lstStyle/>
          <a:p>
            <a:fld id="{BDD7235A-58F2-4B61-97C7-A079915A1813}" type="datetimeFigureOut">
              <a:rPr lang="cs-CZ" smtClean="0"/>
              <a:t>06.10.2020</a:t>
            </a:fld>
            <a:endParaRPr lang="cs-CZ"/>
          </a:p>
        </p:txBody>
      </p:sp>
      <p:sp>
        <p:nvSpPr>
          <p:cNvPr id="5" name="Zástupný symbol pro zápatí 4">
            <a:extLst>
              <a:ext uri="{FF2B5EF4-FFF2-40B4-BE49-F238E27FC236}">
                <a16:creationId xmlns:a16="http://schemas.microsoft.com/office/drawing/2014/main" id="{0C214A5C-E919-444E-8232-7861385D330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8B8C509-A7DD-4CC0-A410-20D2908E4A76}"/>
              </a:ext>
            </a:extLst>
          </p:cNvPr>
          <p:cNvSpPr>
            <a:spLocks noGrp="1"/>
          </p:cNvSpPr>
          <p:nvPr>
            <p:ph type="sldNum" sz="quarter" idx="12"/>
          </p:nvPr>
        </p:nvSpPr>
        <p:spPr/>
        <p:txBody>
          <a:bodyPr/>
          <a:lstStyle/>
          <a:p>
            <a:fld id="{EEB82F30-2DB4-41DD-9F3F-CD1FB7946288}" type="slidenum">
              <a:rPr lang="cs-CZ" smtClean="0"/>
              <a:t>‹#›</a:t>
            </a:fld>
            <a:endParaRPr lang="cs-CZ"/>
          </a:p>
        </p:txBody>
      </p:sp>
    </p:spTree>
    <p:extLst>
      <p:ext uri="{BB962C8B-B14F-4D97-AF65-F5344CB8AC3E}">
        <p14:creationId xmlns:p14="http://schemas.microsoft.com/office/powerpoint/2010/main" val="1373519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937130-0247-4566-89A5-3F2E6AEA313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EED0319-9D5C-40AB-A800-8143BF8319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3F155C9-0079-4B5A-9F9F-534677EAAD6F}"/>
              </a:ext>
            </a:extLst>
          </p:cNvPr>
          <p:cNvSpPr>
            <a:spLocks noGrp="1"/>
          </p:cNvSpPr>
          <p:nvPr>
            <p:ph type="dt" sz="half" idx="10"/>
          </p:nvPr>
        </p:nvSpPr>
        <p:spPr/>
        <p:txBody>
          <a:bodyPr/>
          <a:lstStyle/>
          <a:p>
            <a:fld id="{BDD7235A-58F2-4B61-97C7-A079915A1813}" type="datetimeFigureOut">
              <a:rPr lang="cs-CZ" smtClean="0"/>
              <a:t>06.10.2020</a:t>
            </a:fld>
            <a:endParaRPr lang="cs-CZ"/>
          </a:p>
        </p:txBody>
      </p:sp>
      <p:sp>
        <p:nvSpPr>
          <p:cNvPr id="5" name="Zástupný symbol pro zápatí 4">
            <a:extLst>
              <a:ext uri="{FF2B5EF4-FFF2-40B4-BE49-F238E27FC236}">
                <a16:creationId xmlns:a16="http://schemas.microsoft.com/office/drawing/2014/main" id="{AB98558E-399F-4625-BF1B-AFB905178A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4CF84F2-65FB-4BF4-95C1-0CDBC63E439B}"/>
              </a:ext>
            </a:extLst>
          </p:cNvPr>
          <p:cNvSpPr>
            <a:spLocks noGrp="1"/>
          </p:cNvSpPr>
          <p:nvPr>
            <p:ph type="sldNum" sz="quarter" idx="12"/>
          </p:nvPr>
        </p:nvSpPr>
        <p:spPr/>
        <p:txBody>
          <a:bodyPr/>
          <a:lstStyle/>
          <a:p>
            <a:fld id="{EEB82F30-2DB4-41DD-9F3F-CD1FB7946288}" type="slidenum">
              <a:rPr lang="cs-CZ" smtClean="0"/>
              <a:t>‹#›</a:t>
            </a:fld>
            <a:endParaRPr lang="cs-CZ"/>
          </a:p>
        </p:txBody>
      </p:sp>
    </p:spTree>
    <p:extLst>
      <p:ext uri="{BB962C8B-B14F-4D97-AF65-F5344CB8AC3E}">
        <p14:creationId xmlns:p14="http://schemas.microsoft.com/office/powerpoint/2010/main" val="446721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1DF1BA-2221-4A7B-B23A-7837F3F2AEB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4BFF2A7-768A-4B90-9743-4A24A10D624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BB00ECE-4108-428A-91DB-A28E4DF4090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F103AED-46AA-4940-B774-3768B35478B5}"/>
              </a:ext>
            </a:extLst>
          </p:cNvPr>
          <p:cNvSpPr>
            <a:spLocks noGrp="1"/>
          </p:cNvSpPr>
          <p:nvPr>
            <p:ph type="dt" sz="half" idx="10"/>
          </p:nvPr>
        </p:nvSpPr>
        <p:spPr/>
        <p:txBody>
          <a:bodyPr/>
          <a:lstStyle/>
          <a:p>
            <a:fld id="{BDD7235A-58F2-4B61-97C7-A079915A1813}" type="datetimeFigureOut">
              <a:rPr lang="cs-CZ" smtClean="0"/>
              <a:t>06.10.2020</a:t>
            </a:fld>
            <a:endParaRPr lang="cs-CZ"/>
          </a:p>
        </p:txBody>
      </p:sp>
      <p:sp>
        <p:nvSpPr>
          <p:cNvPr id="6" name="Zástupný symbol pro zápatí 5">
            <a:extLst>
              <a:ext uri="{FF2B5EF4-FFF2-40B4-BE49-F238E27FC236}">
                <a16:creationId xmlns:a16="http://schemas.microsoft.com/office/drawing/2014/main" id="{D633B5C0-DCDE-4518-ABD2-58825C609EA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747E30A-4CF9-410E-977C-FBF2E8163BD3}"/>
              </a:ext>
            </a:extLst>
          </p:cNvPr>
          <p:cNvSpPr>
            <a:spLocks noGrp="1"/>
          </p:cNvSpPr>
          <p:nvPr>
            <p:ph type="sldNum" sz="quarter" idx="12"/>
          </p:nvPr>
        </p:nvSpPr>
        <p:spPr/>
        <p:txBody>
          <a:bodyPr/>
          <a:lstStyle/>
          <a:p>
            <a:fld id="{EEB82F30-2DB4-41DD-9F3F-CD1FB7946288}" type="slidenum">
              <a:rPr lang="cs-CZ" smtClean="0"/>
              <a:t>‹#›</a:t>
            </a:fld>
            <a:endParaRPr lang="cs-CZ"/>
          </a:p>
        </p:txBody>
      </p:sp>
    </p:spTree>
    <p:extLst>
      <p:ext uri="{BB962C8B-B14F-4D97-AF65-F5344CB8AC3E}">
        <p14:creationId xmlns:p14="http://schemas.microsoft.com/office/powerpoint/2010/main" val="1529341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918287-1F2A-4BF3-8EEF-4C81B872529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A86DD55-EDAF-4AD1-BCDC-EF127E339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5A26D28-D43D-4A5F-B8D1-9D4CFD73ADE4}"/>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FF708D3-127B-4CDB-AB76-0859100C71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C2AFB3CF-4D99-48C2-BA01-95D7A05848F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F6DAB6A-431C-46CA-8551-8762F2BDDF4C}"/>
              </a:ext>
            </a:extLst>
          </p:cNvPr>
          <p:cNvSpPr>
            <a:spLocks noGrp="1"/>
          </p:cNvSpPr>
          <p:nvPr>
            <p:ph type="dt" sz="half" idx="10"/>
          </p:nvPr>
        </p:nvSpPr>
        <p:spPr/>
        <p:txBody>
          <a:bodyPr/>
          <a:lstStyle/>
          <a:p>
            <a:fld id="{BDD7235A-58F2-4B61-97C7-A079915A1813}" type="datetimeFigureOut">
              <a:rPr lang="cs-CZ" smtClean="0"/>
              <a:t>06.10.2020</a:t>
            </a:fld>
            <a:endParaRPr lang="cs-CZ"/>
          </a:p>
        </p:txBody>
      </p:sp>
      <p:sp>
        <p:nvSpPr>
          <p:cNvPr id="8" name="Zástupný symbol pro zápatí 7">
            <a:extLst>
              <a:ext uri="{FF2B5EF4-FFF2-40B4-BE49-F238E27FC236}">
                <a16:creationId xmlns:a16="http://schemas.microsoft.com/office/drawing/2014/main" id="{DCF84F7C-A0BA-4A71-B97D-CDEDA06ECB9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EB89727-9AF7-4ACC-9CDB-489415F7FF9E}"/>
              </a:ext>
            </a:extLst>
          </p:cNvPr>
          <p:cNvSpPr>
            <a:spLocks noGrp="1"/>
          </p:cNvSpPr>
          <p:nvPr>
            <p:ph type="sldNum" sz="quarter" idx="12"/>
          </p:nvPr>
        </p:nvSpPr>
        <p:spPr/>
        <p:txBody>
          <a:bodyPr/>
          <a:lstStyle/>
          <a:p>
            <a:fld id="{EEB82F30-2DB4-41DD-9F3F-CD1FB7946288}" type="slidenum">
              <a:rPr lang="cs-CZ" smtClean="0"/>
              <a:t>‹#›</a:t>
            </a:fld>
            <a:endParaRPr lang="cs-CZ"/>
          </a:p>
        </p:txBody>
      </p:sp>
    </p:spTree>
    <p:extLst>
      <p:ext uri="{BB962C8B-B14F-4D97-AF65-F5344CB8AC3E}">
        <p14:creationId xmlns:p14="http://schemas.microsoft.com/office/powerpoint/2010/main" val="2541231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181ADA-D139-4067-B51F-3F7ADA3EA1B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1959194-A6C0-467B-A864-9A87766B94B1}"/>
              </a:ext>
            </a:extLst>
          </p:cNvPr>
          <p:cNvSpPr>
            <a:spLocks noGrp="1"/>
          </p:cNvSpPr>
          <p:nvPr>
            <p:ph type="dt" sz="half" idx="10"/>
          </p:nvPr>
        </p:nvSpPr>
        <p:spPr/>
        <p:txBody>
          <a:bodyPr/>
          <a:lstStyle/>
          <a:p>
            <a:fld id="{BDD7235A-58F2-4B61-97C7-A079915A1813}" type="datetimeFigureOut">
              <a:rPr lang="cs-CZ" smtClean="0"/>
              <a:t>06.10.2020</a:t>
            </a:fld>
            <a:endParaRPr lang="cs-CZ"/>
          </a:p>
        </p:txBody>
      </p:sp>
      <p:sp>
        <p:nvSpPr>
          <p:cNvPr id="4" name="Zástupný symbol pro zápatí 3">
            <a:extLst>
              <a:ext uri="{FF2B5EF4-FFF2-40B4-BE49-F238E27FC236}">
                <a16:creationId xmlns:a16="http://schemas.microsoft.com/office/drawing/2014/main" id="{16E6D19A-4421-4BB1-A7CC-CC4FF3939F6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E4CEF58-5133-4333-99DD-453E954DD66B}"/>
              </a:ext>
            </a:extLst>
          </p:cNvPr>
          <p:cNvSpPr>
            <a:spLocks noGrp="1"/>
          </p:cNvSpPr>
          <p:nvPr>
            <p:ph type="sldNum" sz="quarter" idx="12"/>
          </p:nvPr>
        </p:nvSpPr>
        <p:spPr/>
        <p:txBody>
          <a:bodyPr/>
          <a:lstStyle/>
          <a:p>
            <a:fld id="{EEB82F30-2DB4-41DD-9F3F-CD1FB7946288}" type="slidenum">
              <a:rPr lang="cs-CZ" smtClean="0"/>
              <a:t>‹#›</a:t>
            </a:fld>
            <a:endParaRPr lang="cs-CZ"/>
          </a:p>
        </p:txBody>
      </p:sp>
    </p:spTree>
    <p:extLst>
      <p:ext uri="{BB962C8B-B14F-4D97-AF65-F5344CB8AC3E}">
        <p14:creationId xmlns:p14="http://schemas.microsoft.com/office/powerpoint/2010/main" val="116430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5BDEEB9-E67D-4CE2-B693-1CA16A11971D}"/>
              </a:ext>
            </a:extLst>
          </p:cNvPr>
          <p:cNvSpPr>
            <a:spLocks noGrp="1"/>
          </p:cNvSpPr>
          <p:nvPr>
            <p:ph type="dt" sz="half" idx="10"/>
          </p:nvPr>
        </p:nvSpPr>
        <p:spPr/>
        <p:txBody>
          <a:bodyPr/>
          <a:lstStyle/>
          <a:p>
            <a:fld id="{BDD7235A-58F2-4B61-97C7-A079915A1813}" type="datetimeFigureOut">
              <a:rPr lang="cs-CZ" smtClean="0"/>
              <a:t>06.10.2020</a:t>
            </a:fld>
            <a:endParaRPr lang="cs-CZ"/>
          </a:p>
        </p:txBody>
      </p:sp>
      <p:sp>
        <p:nvSpPr>
          <p:cNvPr id="3" name="Zástupný symbol pro zápatí 2">
            <a:extLst>
              <a:ext uri="{FF2B5EF4-FFF2-40B4-BE49-F238E27FC236}">
                <a16:creationId xmlns:a16="http://schemas.microsoft.com/office/drawing/2014/main" id="{741917CC-E48B-4519-B6B1-95E1ECE582E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5BC7D55-D5EF-4CE8-B084-FF267D9B68A0}"/>
              </a:ext>
            </a:extLst>
          </p:cNvPr>
          <p:cNvSpPr>
            <a:spLocks noGrp="1"/>
          </p:cNvSpPr>
          <p:nvPr>
            <p:ph type="sldNum" sz="quarter" idx="12"/>
          </p:nvPr>
        </p:nvSpPr>
        <p:spPr/>
        <p:txBody>
          <a:bodyPr/>
          <a:lstStyle/>
          <a:p>
            <a:fld id="{EEB82F30-2DB4-41DD-9F3F-CD1FB7946288}" type="slidenum">
              <a:rPr lang="cs-CZ" smtClean="0"/>
              <a:t>‹#›</a:t>
            </a:fld>
            <a:endParaRPr lang="cs-CZ"/>
          </a:p>
        </p:txBody>
      </p:sp>
    </p:spTree>
    <p:extLst>
      <p:ext uri="{BB962C8B-B14F-4D97-AF65-F5344CB8AC3E}">
        <p14:creationId xmlns:p14="http://schemas.microsoft.com/office/powerpoint/2010/main" val="2240132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72B5DC-3002-451F-A924-D29C8F28A8A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D3EA3B5-758C-4567-9637-6403D5D954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33B1067-7205-4195-A26D-2E5CF33E9C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D4C6EF6-7ECC-4D9A-9F55-B3F5C585175D}"/>
              </a:ext>
            </a:extLst>
          </p:cNvPr>
          <p:cNvSpPr>
            <a:spLocks noGrp="1"/>
          </p:cNvSpPr>
          <p:nvPr>
            <p:ph type="dt" sz="half" idx="10"/>
          </p:nvPr>
        </p:nvSpPr>
        <p:spPr/>
        <p:txBody>
          <a:bodyPr/>
          <a:lstStyle/>
          <a:p>
            <a:fld id="{BDD7235A-58F2-4B61-97C7-A079915A1813}" type="datetimeFigureOut">
              <a:rPr lang="cs-CZ" smtClean="0"/>
              <a:t>06.10.2020</a:t>
            </a:fld>
            <a:endParaRPr lang="cs-CZ"/>
          </a:p>
        </p:txBody>
      </p:sp>
      <p:sp>
        <p:nvSpPr>
          <p:cNvPr id="6" name="Zástupný symbol pro zápatí 5">
            <a:extLst>
              <a:ext uri="{FF2B5EF4-FFF2-40B4-BE49-F238E27FC236}">
                <a16:creationId xmlns:a16="http://schemas.microsoft.com/office/drawing/2014/main" id="{58F4BB90-CAB5-44E1-ABF2-DA1DB3DA892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F9F9527-E75B-4796-8590-5AF9CED6CD13}"/>
              </a:ext>
            </a:extLst>
          </p:cNvPr>
          <p:cNvSpPr>
            <a:spLocks noGrp="1"/>
          </p:cNvSpPr>
          <p:nvPr>
            <p:ph type="sldNum" sz="quarter" idx="12"/>
          </p:nvPr>
        </p:nvSpPr>
        <p:spPr/>
        <p:txBody>
          <a:bodyPr/>
          <a:lstStyle/>
          <a:p>
            <a:fld id="{EEB82F30-2DB4-41DD-9F3F-CD1FB7946288}" type="slidenum">
              <a:rPr lang="cs-CZ" smtClean="0"/>
              <a:t>‹#›</a:t>
            </a:fld>
            <a:endParaRPr lang="cs-CZ"/>
          </a:p>
        </p:txBody>
      </p:sp>
    </p:spTree>
    <p:extLst>
      <p:ext uri="{BB962C8B-B14F-4D97-AF65-F5344CB8AC3E}">
        <p14:creationId xmlns:p14="http://schemas.microsoft.com/office/powerpoint/2010/main" val="361791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5B0BD4-9950-422E-A330-CA81EA82527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002C418-536C-4094-AE7F-257D26E361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8164789E-D775-4F92-BDE9-D4B944FEE2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3A4B221-0BA1-4B2B-8409-4AF9F5DAE6F2}"/>
              </a:ext>
            </a:extLst>
          </p:cNvPr>
          <p:cNvSpPr>
            <a:spLocks noGrp="1"/>
          </p:cNvSpPr>
          <p:nvPr>
            <p:ph type="dt" sz="half" idx="10"/>
          </p:nvPr>
        </p:nvSpPr>
        <p:spPr/>
        <p:txBody>
          <a:bodyPr/>
          <a:lstStyle/>
          <a:p>
            <a:fld id="{BDD7235A-58F2-4B61-97C7-A079915A1813}" type="datetimeFigureOut">
              <a:rPr lang="cs-CZ" smtClean="0"/>
              <a:t>06.10.2020</a:t>
            </a:fld>
            <a:endParaRPr lang="cs-CZ"/>
          </a:p>
        </p:txBody>
      </p:sp>
      <p:sp>
        <p:nvSpPr>
          <p:cNvPr id="6" name="Zástupný symbol pro zápatí 5">
            <a:extLst>
              <a:ext uri="{FF2B5EF4-FFF2-40B4-BE49-F238E27FC236}">
                <a16:creationId xmlns:a16="http://schemas.microsoft.com/office/drawing/2014/main" id="{F50D1493-4FCE-4E1D-B24F-28466F09EA6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2684A61-35EF-4333-B753-DB0C6C484573}"/>
              </a:ext>
            </a:extLst>
          </p:cNvPr>
          <p:cNvSpPr>
            <a:spLocks noGrp="1"/>
          </p:cNvSpPr>
          <p:nvPr>
            <p:ph type="sldNum" sz="quarter" idx="12"/>
          </p:nvPr>
        </p:nvSpPr>
        <p:spPr/>
        <p:txBody>
          <a:bodyPr/>
          <a:lstStyle/>
          <a:p>
            <a:fld id="{EEB82F30-2DB4-41DD-9F3F-CD1FB7946288}" type="slidenum">
              <a:rPr lang="cs-CZ" smtClean="0"/>
              <a:t>‹#›</a:t>
            </a:fld>
            <a:endParaRPr lang="cs-CZ"/>
          </a:p>
        </p:txBody>
      </p:sp>
    </p:spTree>
    <p:extLst>
      <p:ext uri="{BB962C8B-B14F-4D97-AF65-F5344CB8AC3E}">
        <p14:creationId xmlns:p14="http://schemas.microsoft.com/office/powerpoint/2010/main" val="427312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9E63BD5-4A56-44FC-BA35-F7E59235CB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461CC3D-EFF7-4DF5-B304-76F00530A4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B9CE2CC-AAF3-45E7-962B-E726C101A2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7235A-58F2-4B61-97C7-A079915A1813}" type="datetimeFigureOut">
              <a:rPr lang="cs-CZ" smtClean="0"/>
              <a:t>06.10.2020</a:t>
            </a:fld>
            <a:endParaRPr lang="cs-CZ"/>
          </a:p>
        </p:txBody>
      </p:sp>
      <p:sp>
        <p:nvSpPr>
          <p:cNvPr id="5" name="Zástupný symbol pro zápatí 4">
            <a:extLst>
              <a:ext uri="{FF2B5EF4-FFF2-40B4-BE49-F238E27FC236}">
                <a16:creationId xmlns:a16="http://schemas.microsoft.com/office/drawing/2014/main" id="{011009F4-049A-48E8-9CE3-66A25AA3E0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FCDB467-2788-4863-994C-2EDE81ECE4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82F30-2DB4-41DD-9F3F-CD1FB7946288}" type="slidenum">
              <a:rPr lang="cs-CZ" smtClean="0"/>
              <a:t>‹#›</a:t>
            </a:fld>
            <a:endParaRPr lang="cs-CZ"/>
          </a:p>
        </p:txBody>
      </p:sp>
    </p:spTree>
    <p:extLst>
      <p:ext uri="{BB962C8B-B14F-4D97-AF65-F5344CB8AC3E}">
        <p14:creationId xmlns:p14="http://schemas.microsoft.com/office/powerpoint/2010/main" val="1104437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a:extLst>
              <a:ext uri="{FF2B5EF4-FFF2-40B4-BE49-F238E27FC236}">
                <a16:creationId xmlns:a16="http://schemas.microsoft.com/office/drawing/2014/main" id="{AE903FCA-DC83-4247-937F-564393635B43}"/>
              </a:ext>
            </a:extLst>
          </p:cNvPr>
          <p:cNvSpPr>
            <a:spLocks noGrp="1"/>
          </p:cNvSpPr>
          <p:nvPr>
            <p:ph type="ctrTitle"/>
          </p:nvPr>
        </p:nvSpPr>
        <p:spPr/>
        <p:txBody>
          <a:bodyPr/>
          <a:lstStyle/>
          <a:p>
            <a:pPr eaLnBrk="1" hangingPunct="1"/>
            <a:r>
              <a:rPr lang="cs-CZ" altLang="en-US" b="1" dirty="0"/>
              <a:t>Aktuální otázky migrací 2 </a:t>
            </a:r>
            <a:br>
              <a:rPr lang="cs-CZ" altLang="en-US" dirty="0"/>
            </a:br>
            <a:endParaRPr lang="en-GB" altLang="en-US" dirty="0"/>
          </a:p>
        </p:txBody>
      </p:sp>
      <p:sp>
        <p:nvSpPr>
          <p:cNvPr id="3" name="Podnadpis 2">
            <a:extLst>
              <a:ext uri="{FF2B5EF4-FFF2-40B4-BE49-F238E27FC236}">
                <a16:creationId xmlns:a16="http://schemas.microsoft.com/office/drawing/2014/main" id="{63922634-FE1A-4A55-B7AC-36B1464AE1B4}"/>
              </a:ext>
            </a:extLst>
          </p:cNvPr>
          <p:cNvSpPr>
            <a:spLocks noGrp="1"/>
          </p:cNvSpPr>
          <p:nvPr>
            <p:ph type="subTitle" idx="1"/>
          </p:nvPr>
        </p:nvSpPr>
        <p:spPr/>
        <p:txBody>
          <a:bodyPr rtlCol="0">
            <a:normAutofit/>
          </a:bodyPr>
          <a:lstStyle/>
          <a:p>
            <a:pPr>
              <a:defRPr/>
            </a:pPr>
            <a:r>
              <a:rPr lang="cs-CZ" dirty="0"/>
              <a:t>Zdeněk Uherek</a:t>
            </a:r>
          </a:p>
          <a:p>
            <a:pPr>
              <a:defRPr/>
            </a:pPr>
            <a:r>
              <a:rPr lang="cs-CZ" dirty="0"/>
              <a:t>Fakulta sociálních věd UK</a:t>
            </a:r>
          </a:p>
          <a:p>
            <a:pPr>
              <a:defRPr/>
            </a:pPr>
            <a:r>
              <a:rPr lang="cs-CZ" dirty="0" err="1"/>
              <a:t>zdenek.uherek</a:t>
            </a:r>
            <a:r>
              <a:rPr lang="cs-CZ" dirty="0"/>
              <a:t>  fsv.cuni.cz</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a:extLst>
              <a:ext uri="{FF2B5EF4-FFF2-40B4-BE49-F238E27FC236}">
                <a16:creationId xmlns:a16="http://schemas.microsoft.com/office/drawing/2014/main" id="{B97CFB47-36C1-4D04-8112-9F54FAAA978C}"/>
              </a:ext>
            </a:extLst>
          </p:cNvPr>
          <p:cNvSpPr>
            <a:spLocks noGrp="1"/>
          </p:cNvSpPr>
          <p:nvPr>
            <p:ph type="title"/>
          </p:nvPr>
        </p:nvSpPr>
        <p:spPr/>
        <p:txBody>
          <a:bodyPr/>
          <a:lstStyle/>
          <a:p>
            <a:endParaRPr lang="en-GB" altLang="en-US"/>
          </a:p>
        </p:txBody>
      </p:sp>
      <p:sp>
        <p:nvSpPr>
          <p:cNvPr id="3" name="Zástupný symbol pro obsah 2">
            <a:extLst>
              <a:ext uri="{FF2B5EF4-FFF2-40B4-BE49-F238E27FC236}">
                <a16:creationId xmlns:a16="http://schemas.microsoft.com/office/drawing/2014/main" id="{B4CB52AB-11EB-4A2D-ACF3-4970D8168DB0}"/>
              </a:ext>
            </a:extLst>
          </p:cNvPr>
          <p:cNvSpPr>
            <a:spLocks noGrp="1"/>
          </p:cNvSpPr>
          <p:nvPr>
            <p:ph idx="1"/>
          </p:nvPr>
        </p:nvSpPr>
        <p:spPr/>
        <p:txBody>
          <a:bodyPr>
            <a:normAutofit/>
          </a:bodyPr>
          <a:lstStyle/>
          <a:p>
            <a:pPr marL="0" indent="0">
              <a:buNone/>
              <a:defRPr/>
            </a:pPr>
            <a:endParaRPr lang="cs-CZ" dirty="0"/>
          </a:p>
          <a:p>
            <a:pPr marL="0" indent="0">
              <a:buNone/>
              <a:defRPr/>
            </a:pPr>
            <a:r>
              <a:rPr lang="en-GB" dirty="0" err="1"/>
              <a:t>Proč</a:t>
            </a:r>
            <a:r>
              <a:rPr lang="en-GB" dirty="0"/>
              <a:t> </a:t>
            </a:r>
            <a:r>
              <a:rPr lang="en-GB" dirty="0" err="1"/>
              <a:t>lidé</a:t>
            </a:r>
            <a:r>
              <a:rPr lang="en-GB" dirty="0"/>
              <a:t> </a:t>
            </a:r>
            <a:r>
              <a:rPr lang="en-GB" dirty="0" err="1"/>
              <a:t>migrují</a:t>
            </a:r>
            <a:r>
              <a:rPr lang="en-GB" dirty="0"/>
              <a:t>?</a:t>
            </a:r>
          </a:p>
          <a:p>
            <a:pPr marL="0" indent="0">
              <a:buNone/>
              <a:defRPr/>
            </a:pPr>
            <a:r>
              <a:rPr lang="en-GB" dirty="0" err="1"/>
              <a:t>Sociální</a:t>
            </a:r>
            <a:r>
              <a:rPr lang="en-GB" dirty="0"/>
              <a:t> </a:t>
            </a:r>
            <a:r>
              <a:rPr lang="en-GB" dirty="0" err="1"/>
              <a:t>skupina</a:t>
            </a:r>
            <a:r>
              <a:rPr lang="en-GB" dirty="0"/>
              <a:t> v </a:t>
            </a:r>
            <a:r>
              <a:rPr lang="en-GB" dirty="0" err="1"/>
              <a:t>klidu</a:t>
            </a:r>
            <a:r>
              <a:rPr lang="en-GB" dirty="0"/>
              <a:t> </a:t>
            </a:r>
            <a:r>
              <a:rPr lang="en-GB" dirty="0" err="1"/>
              <a:t>nebo</a:t>
            </a:r>
            <a:r>
              <a:rPr lang="en-GB" dirty="0"/>
              <a:t> </a:t>
            </a:r>
            <a:r>
              <a:rPr lang="en-GB" dirty="0" err="1"/>
              <a:t>sociální</a:t>
            </a:r>
            <a:r>
              <a:rPr lang="en-GB" dirty="0"/>
              <a:t> </a:t>
            </a:r>
            <a:r>
              <a:rPr lang="en-GB" dirty="0" err="1"/>
              <a:t>skupina</a:t>
            </a:r>
            <a:r>
              <a:rPr lang="en-GB" dirty="0"/>
              <a:t> v </a:t>
            </a:r>
            <a:r>
              <a:rPr lang="en-GB" dirty="0" err="1"/>
              <a:t>pohybu</a:t>
            </a:r>
            <a:r>
              <a:rPr lang="en-GB" dirty="0"/>
              <a:t> (</a:t>
            </a:r>
            <a:r>
              <a:rPr lang="en-GB" dirty="0" err="1"/>
              <a:t>např</a:t>
            </a:r>
            <a:r>
              <a:rPr lang="en-GB" dirty="0"/>
              <a:t>. </a:t>
            </a:r>
            <a:r>
              <a:rPr lang="en-GB" dirty="0" err="1"/>
              <a:t>Nomádi</a:t>
            </a:r>
            <a:r>
              <a:rPr lang="en-GB" dirty="0"/>
              <a:t>) </a:t>
            </a:r>
            <a:r>
              <a:rPr lang="en-GB" dirty="0" err="1"/>
              <a:t>má</a:t>
            </a:r>
            <a:r>
              <a:rPr lang="en-GB" dirty="0"/>
              <a:t> </a:t>
            </a:r>
            <a:r>
              <a:rPr lang="en-GB" dirty="0" err="1"/>
              <a:t>tendenci</a:t>
            </a:r>
            <a:r>
              <a:rPr lang="en-GB" dirty="0"/>
              <a:t> </a:t>
            </a:r>
            <a:r>
              <a:rPr lang="en-GB" dirty="0" err="1"/>
              <a:t>zůstat</a:t>
            </a:r>
            <a:r>
              <a:rPr lang="en-GB" dirty="0"/>
              <a:t>, </a:t>
            </a:r>
            <a:r>
              <a:rPr lang="en-GB" dirty="0" err="1"/>
              <a:t>pokud</a:t>
            </a:r>
            <a:r>
              <a:rPr lang="en-GB" dirty="0"/>
              <a:t> </a:t>
            </a:r>
            <a:r>
              <a:rPr lang="en-GB" dirty="0" err="1"/>
              <a:t>není</a:t>
            </a:r>
            <a:r>
              <a:rPr lang="en-GB" dirty="0"/>
              <a:t> </a:t>
            </a:r>
            <a:r>
              <a:rPr lang="en-GB" dirty="0" err="1"/>
              <a:t>nucena</a:t>
            </a:r>
            <a:r>
              <a:rPr lang="en-GB" dirty="0"/>
              <a:t> se </a:t>
            </a:r>
            <a:r>
              <a:rPr lang="en-GB" dirty="0" err="1"/>
              <a:t>změnit</a:t>
            </a:r>
            <a:r>
              <a:rPr lang="en-GB" dirty="0"/>
              <a:t>; </a:t>
            </a:r>
            <a:r>
              <a:rPr lang="en-GB" dirty="0" err="1"/>
              <a:t>protože</a:t>
            </a:r>
            <a:r>
              <a:rPr lang="en-GB" dirty="0"/>
              <a:t> s </a:t>
            </a:r>
            <a:r>
              <a:rPr lang="en-GB" dirty="0" err="1"/>
              <a:t>jakýmkoli</a:t>
            </a:r>
            <a:r>
              <a:rPr lang="en-GB" dirty="0"/>
              <a:t> </a:t>
            </a:r>
            <a:r>
              <a:rPr lang="en-GB" dirty="0" err="1"/>
              <a:t>životaschopným</a:t>
            </a:r>
            <a:r>
              <a:rPr lang="en-GB" dirty="0"/>
              <a:t> </a:t>
            </a:r>
            <a:r>
              <a:rPr lang="en-GB" dirty="0" err="1"/>
              <a:t>vzorem</a:t>
            </a:r>
            <a:r>
              <a:rPr lang="en-GB" dirty="0"/>
              <a:t> </a:t>
            </a:r>
            <a:r>
              <a:rPr lang="en-GB" dirty="0" err="1"/>
              <a:t>života</a:t>
            </a:r>
            <a:r>
              <a:rPr lang="en-GB" dirty="0"/>
              <a:t> je </a:t>
            </a:r>
            <a:r>
              <a:rPr lang="en-GB" dirty="0" err="1"/>
              <a:t>vyvinut</a:t>
            </a:r>
            <a:r>
              <a:rPr lang="en-GB" dirty="0"/>
              <a:t> </a:t>
            </a:r>
            <a:r>
              <a:rPr lang="en-GB" dirty="0" err="1"/>
              <a:t>systém</a:t>
            </a:r>
            <a:r>
              <a:rPr lang="en-GB" dirty="0"/>
              <a:t> </a:t>
            </a:r>
            <a:r>
              <a:rPr lang="en-GB" dirty="0" err="1"/>
              <a:t>hodnot</a:t>
            </a:r>
            <a:r>
              <a:rPr lang="en-GB" dirty="0"/>
              <a:t>, </a:t>
            </a:r>
            <a:r>
              <a:rPr lang="en-GB" dirty="0" err="1"/>
              <a:t>který</a:t>
            </a:r>
            <a:r>
              <a:rPr lang="en-GB" dirty="0"/>
              <a:t> </a:t>
            </a:r>
            <a:r>
              <a:rPr lang="en-GB" dirty="0" err="1"/>
              <a:t>tento</a:t>
            </a:r>
            <a:r>
              <a:rPr lang="en-GB" dirty="0"/>
              <a:t> </a:t>
            </a:r>
            <a:r>
              <a:rPr lang="en-GB" dirty="0" err="1"/>
              <a:t>vzor</a:t>
            </a:r>
            <a:r>
              <a:rPr lang="en-GB" dirty="0"/>
              <a:t> </a:t>
            </a:r>
            <a:r>
              <a:rPr lang="en-GB" dirty="0" err="1"/>
              <a:t>podporuje</a:t>
            </a:r>
            <a:r>
              <a:rPr lang="en-GB" dirty="0"/>
              <a:t>.</a:t>
            </a:r>
          </a:p>
          <a:p>
            <a:pPr marL="0" indent="0">
              <a:buNone/>
              <a:defRPr/>
            </a:pPr>
            <a:r>
              <a:rPr lang="en-GB" dirty="0" err="1"/>
              <a:t>Někdy</a:t>
            </a:r>
            <a:r>
              <a:rPr lang="en-GB" dirty="0"/>
              <a:t> </a:t>
            </a:r>
            <a:r>
              <a:rPr lang="en-GB" dirty="0" err="1"/>
              <a:t>základním</a:t>
            </a:r>
            <a:r>
              <a:rPr lang="en-GB" dirty="0"/>
              <a:t> </a:t>
            </a:r>
            <a:r>
              <a:rPr lang="en-GB" dirty="0" err="1"/>
              <a:t>problémem</a:t>
            </a:r>
            <a:r>
              <a:rPr lang="en-GB" dirty="0"/>
              <a:t> </a:t>
            </a:r>
            <a:r>
              <a:rPr lang="en-GB" dirty="0" err="1"/>
              <a:t>není</a:t>
            </a:r>
            <a:r>
              <a:rPr lang="en-GB" dirty="0"/>
              <a:t> to, </a:t>
            </a:r>
            <a:r>
              <a:rPr lang="en-GB" dirty="0" err="1"/>
              <a:t>proč</a:t>
            </a:r>
            <a:r>
              <a:rPr lang="en-GB" dirty="0"/>
              <a:t> </a:t>
            </a:r>
            <a:r>
              <a:rPr lang="en-GB" dirty="0" err="1"/>
              <a:t>lidé</a:t>
            </a:r>
            <a:r>
              <a:rPr lang="en-GB" dirty="0"/>
              <a:t> </a:t>
            </a:r>
            <a:r>
              <a:rPr lang="en-GB" dirty="0" err="1"/>
              <a:t>migrují</a:t>
            </a:r>
            <a:r>
              <a:rPr lang="en-GB" dirty="0"/>
              <a:t>, ale </a:t>
            </a:r>
            <a:r>
              <a:rPr lang="en-GB" dirty="0" err="1"/>
              <a:t>spíše</a:t>
            </a:r>
            <a:r>
              <a:rPr lang="en-GB" dirty="0"/>
              <a:t> </a:t>
            </a:r>
            <a:r>
              <a:rPr lang="en-GB" dirty="0" err="1"/>
              <a:t>proč</a:t>
            </a:r>
            <a:r>
              <a:rPr lang="en-GB" dirty="0"/>
              <a:t> ne (</a:t>
            </a:r>
            <a:r>
              <a:rPr lang="en-GB" dirty="0" err="1"/>
              <a:t>černošská</a:t>
            </a:r>
            <a:r>
              <a:rPr lang="en-GB" dirty="0"/>
              <a:t> populace z </a:t>
            </a:r>
            <a:r>
              <a:rPr lang="en-GB" dirty="0" err="1"/>
              <a:t>amerického</a:t>
            </a:r>
            <a:r>
              <a:rPr lang="en-GB" dirty="0"/>
              <a:t> </a:t>
            </a:r>
            <a:r>
              <a:rPr lang="en-GB" dirty="0" err="1"/>
              <a:t>jihu</a:t>
            </a:r>
            <a:r>
              <a:rPr lang="en-GB" dirty="0"/>
              <a:t> </a:t>
            </a:r>
            <a:r>
              <a:rPr lang="en-GB" dirty="0" err="1"/>
              <a:t>na</a:t>
            </a:r>
            <a:r>
              <a:rPr lang="en-GB" dirty="0"/>
              <a:t> sever).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a:extLst>
              <a:ext uri="{FF2B5EF4-FFF2-40B4-BE49-F238E27FC236}">
                <a16:creationId xmlns:a16="http://schemas.microsoft.com/office/drawing/2014/main" id="{87F00587-7BA2-4A13-8A58-73134070E81E}"/>
              </a:ext>
            </a:extLst>
          </p:cNvPr>
          <p:cNvSpPr>
            <a:spLocks noGrp="1"/>
          </p:cNvSpPr>
          <p:nvPr>
            <p:ph type="title"/>
          </p:nvPr>
        </p:nvSpPr>
        <p:spPr/>
        <p:txBody>
          <a:bodyPr/>
          <a:lstStyle/>
          <a:p>
            <a:endParaRPr lang="en-GB" altLang="en-US"/>
          </a:p>
        </p:txBody>
      </p:sp>
      <p:sp>
        <p:nvSpPr>
          <p:cNvPr id="3" name="Zástupný symbol pro obsah 2">
            <a:extLst>
              <a:ext uri="{FF2B5EF4-FFF2-40B4-BE49-F238E27FC236}">
                <a16:creationId xmlns:a16="http://schemas.microsoft.com/office/drawing/2014/main" id="{1D0CF6DA-C012-448B-B550-C823E45F4CB5}"/>
              </a:ext>
            </a:extLst>
          </p:cNvPr>
          <p:cNvSpPr>
            <a:spLocks noGrp="1"/>
          </p:cNvSpPr>
          <p:nvPr>
            <p:ph idx="1"/>
          </p:nvPr>
        </p:nvSpPr>
        <p:spPr/>
        <p:txBody>
          <a:bodyPr/>
          <a:lstStyle/>
          <a:p>
            <a:pPr>
              <a:defRPr/>
            </a:pPr>
            <a:r>
              <a:rPr lang="cs-CZ" dirty="0"/>
              <a:t>Termín </a:t>
            </a:r>
            <a:r>
              <a:rPr lang="cs-CZ" dirty="0" err="1"/>
              <a:t>wanderlust</a:t>
            </a:r>
            <a:r>
              <a:rPr lang="cs-CZ" dirty="0"/>
              <a:t>:</a:t>
            </a:r>
          </a:p>
          <a:p>
            <a:pPr marL="0" indent="0">
              <a:buNone/>
              <a:defRPr/>
            </a:pPr>
            <a:r>
              <a:rPr lang="cs-CZ" dirty="0" err="1"/>
              <a:t>Conservative</a:t>
            </a:r>
            <a:r>
              <a:rPr lang="cs-CZ" dirty="0"/>
              <a:t> x </a:t>
            </a:r>
            <a:r>
              <a:rPr lang="cs-CZ" dirty="0" err="1"/>
              <a:t>innovative</a:t>
            </a:r>
            <a:r>
              <a:rPr lang="cs-CZ" dirty="0"/>
              <a:t> </a:t>
            </a:r>
            <a:r>
              <a:rPr lang="cs-CZ" dirty="0" err="1"/>
              <a:t>migration</a:t>
            </a:r>
            <a:endParaRPr lang="cs-CZ" dirty="0"/>
          </a:p>
          <a:p>
            <a:pPr marL="0" indent="0">
              <a:buNone/>
              <a:defRPr/>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a:extLst>
              <a:ext uri="{FF2B5EF4-FFF2-40B4-BE49-F238E27FC236}">
                <a16:creationId xmlns:a16="http://schemas.microsoft.com/office/drawing/2014/main" id="{A132A0DC-19E2-4F1A-B3DB-6C2C2C5F914B}"/>
              </a:ext>
            </a:extLst>
          </p:cNvPr>
          <p:cNvSpPr>
            <a:spLocks noGrp="1"/>
          </p:cNvSpPr>
          <p:nvPr>
            <p:ph type="title"/>
          </p:nvPr>
        </p:nvSpPr>
        <p:spPr/>
        <p:txBody>
          <a:bodyPr/>
          <a:lstStyle/>
          <a:p>
            <a:endParaRPr lang="en-GB" altLang="en-US"/>
          </a:p>
        </p:txBody>
      </p:sp>
      <p:sp>
        <p:nvSpPr>
          <p:cNvPr id="3" name="Zástupný symbol pro obsah 2">
            <a:extLst>
              <a:ext uri="{FF2B5EF4-FFF2-40B4-BE49-F238E27FC236}">
                <a16:creationId xmlns:a16="http://schemas.microsoft.com/office/drawing/2014/main" id="{F7391F75-842A-433B-B33D-2F1380BC742E}"/>
              </a:ext>
            </a:extLst>
          </p:cNvPr>
          <p:cNvSpPr>
            <a:spLocks noGrp="1"/>
          </p:cNvSpPr>
          <p:nvPr>
            <p:ph idx="1"/>
          </p:nvPr>
        </p:nvSpPr>
        <p:spPr/>
        <p:txBody>
          <a:bodyPr>
            <a:normAutofit/>
          </a:bodyPr>
          <a:lstStyle/>
          <a:p>
            <a:pPr marL="0" indent="0">
              <a:buNone/>
              <a:defRPr/>
            </a:pPr>
            <a:r>
              <a:rPr lang="en-GB" dirty="0"/>
              <a:t>PRIMITIVE MIGRATION </a:t>
            </a:r>
            <a:endParaRPr lang="cs-CZ" dirty="0"/>
          </a:p>
          <a:p>
            <a:pPr marL="0" indent="0">
              <a:buNone/>
              <a:defRPr/>
            </a:pPr>
            <a:r>
              <a:rPr lang="cs-CZ" dirty="0"/>
              <a:t>Často je výsledkem ekologického tlaku. Zde tedy primitivní migrace neznamená putování primitivních národů jako takových, ale spíše hnutí související s neschopností člověka vyrovnat se s přírodními silami. </a:t>
            </a:r>
          </a:p>
          <a:p>
            <a:pPr marL="0" indent="0">
              <a:buNone/>
              <a:defRPr/>
            </a:pPr>
            <a:r>
              <a:rPr lang="cs-CZ" dirty="0"/>
              <a:t>- zhoršení fyzického prostředí</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a:extLst>
              <a:ext uri="{FF2B5EF4-FFF2-40B4-BE49-F238E27FC236}">
                <a16:creationId xmlns:a16="http://schemas.microsoft.com/office/drawing/2014/main" id="{0D336FCD-8CEC-401D-8C80-00295048DC0D}"/>
              </a:ext>
            </a:extLst>
          </p:cNvPr>
          <p:cNvSpPr>
            <a:spLocks noGrp="1"/>
          </p:cNvSpPr>
          <p:nvPr>
            <p:ph type="title"/>
          </p:nvPr>
        </p:nvSpPr>
        <p:spPr/>
        <p:txBody>
          <a:bodyPr/>
          <a:lstStyle/>
          <a:p>
            <a:endParaRPr lang="en-GB" altLang="en-US"/>
          </a:p>
        </p:txBody>
      </p:sp>
      <p:sp>
        <p:nvSpPr>
          <p:cNvPr id="40963" name="Zástupný symbol pro obsah 2">
            <a:extLst>
              <a:ext uri="{FF2B5EF4-FFF2-40B4-BE49-F238E27FC236}">
                <a16:creationId xmlns:a16="http://schemas.microsoft.com/office/drawing/2014/main" id="{D3BF28F5-037E-4E3C-9CEB-4E8C12913D4A}"/>
              </a:ext>
            </a:extLst>
          </p:cNvPr>
          <p:cNvSpPr>
            <a:spLocks noGrp="1"/>
          </p:cNvSpPr>
          <p:nvPr>
            <p:ph idx="1"/>
          </p:nvPr>
        </p:nvSpPr>
        <p:spPr/>
        <p:txBody>
          <a:bodyPr>
            <a:normAutofit lnSpcReduction="10000"/>
          </a:bodyPr>
          <a:lstStyle/>
          <a:p>
            <a:r>
              <a:rPr lang="en-GB" altLang="en-US" dirty="0"/>
              <a:t>FREE MIGRATION  </a:t>
            </a:r>
            <a:endParaRPr lang="cs-CZ" altLang="en-US" dirty="0"/>
          </a:p>
          <a:p>
            <a:r>
              <a:rPr lang="cs-CZ" altLang="en-US" dirty="0"/>
              <a:t>Svobodná migrace je vždy poměrně malá, protože jedinci se silnou motivací hledat novost nebo zlepšení nejsou běžné. Nejvýznamnějším atributem průkopníků, stejně jako v jiných oblastech života, je to, že spalují stezky, kterými se ostatní řídí, a někdy počet, který tak činí, roste v široký proud.</a:t>
            </a:r>
          </a:p>
          <a:p>
            <a:pPr marL="0" indent="0">
              <a:buNone/>
            </a:pPr>
            <a:r>
              <a:rPr lang="en-GB" altLang="en-US" dirty="0"/>
              <a:t>MASS MIGRATION</a:t>
            </a:r>
            <a:r>
              <a:rPr lang="cs-CZ" altLang="en-US" dirty="0"/>
              <a:t> </a:t>
            </a:r>
          </a:p>
          <a:p>
            <a:r>
              <a:rPr lang="cs-CZ" altLang="en-US" dirty="0"/>
              <a:t>Migrace se stává stylem, zavedeným vzorem, příkladem kolektivního chování. Jakmile je to dobře zahájeno, je růst takového hnutí poloautomatický: pokud existují lidé k emigraci, hlavní příčinou emigrace je předchozí emigrace.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a:extLst>
              <a:ext uri="{FF2B5EF4-FFF2-40B4-BE49-F238E27FC236}">
                <a16:creationId xmlns:a16="http://schemas.microsoft.com/office/drawing/2014/main" id="{433AFDD8-0F11-4ADF-9393-7DC1D00AC087}"/>
              </a:ext>
            </a:extLst>
          </p:cNvPr>
          <p:cNvSpPr>
            <a:spLocks noGrp="1"/>
          </p:cNvSpPr>
          <p:nvPr>
            <p:ph type="title"/>
          </p:nvPr>
        </p:nvSpPr>
        <p:spPr/>
        <p:txBody>
          <a:bodyPr/>
          <a:lstStyle/>
          <a:p>
            <a:endParaRPr lang="en-GB" altLang="en-US"/>
          </a:p>
        </p:txBody>
      </p:sp>
      <p:sp>
        <p:nvSpPr>
          <p:cNvPr id="43011" name="Zástupný symbol pro obsah 2">
            <a:extLst>
              <a:ext uri="{FF2B5EF4-FFF2-40B4-BE49-F238E27FC236}">
                <a16:creationId xmlns:a16="http://schemas.microsoft.com/office/drawing/2014/main" id="{853E5FD9-4C06-4A6D-AE52-F06B05ACDA4F}"/>
              </a:ext>
            </a:extLst>
          </p:cNvPr>
          <p:cNvSpPr>
            <a:spLocks noGrp="1"/>
          </p:cNvSpPr>
          <p:nvPr>
            <p:ph idx="1"/>
          </p:nvPr>
        </p:nvSpPr>
        <p:spPr/>
        <p:txBody>
          <a:bodyPr/>
          <a:lstStyle/>
          <a:p>
            <a:r>
              <a:rPr lang="cs-CZ" altLang="en-US" dirty="0"/>
              <a:t>Švédský případ. Během desetiletí 1861-70 Průměrný počet emigrantů vyskočil na 9 300 ročně.</a:t>
            </a:r>
          </a:p>
          <a:p>
            <a:endParaRPr lang="cs-CZ" altLang="en-US" dirty="0"/>
          </a:p>
          <a:p>
            <a:r>
              <a:rPr lang="cs-CZ" altLang="en-US" dirty="0" err="1"/>
              <a:t>American</a:t>
            </a:r>
            <a:r>
              <a:rPr lang="cs-CZ" altLang="en-US" dirty="0"/>
              <a:t> </a:t>
            </a:r>
            <a:r>
              <a:rPr lang="cs-CZ" altLang="en-US" dirty="0" err="1"/>
              <a:t>feaver</a:t>
            </a:r>
            <a:r>
              <a:rPr lang="cs-CZ" altLang="en-US" dirty="0"/>
              <a:t>.</a:t>
            </a:r>
            <a:endParaRPr lang="en-GB"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a:extLst>
              <a:ext uri="{FF2B5EF4-FFF2-40B4-BE49-F238E27FC236}">
                <a16:creationId xmlns:a16="http://schemas.microsoft.com/office/drawing/2014/main" id="{24B5F344-BA41-4B42-9103-C29902D184B7}"/>
              </a:ext>
            </a:extLst>
          </p:cNvPr>
          <p:cNvSpPr>
            <a:spLocks noGrp="1"/>
          </p:cNvSpPr>
          <p:nvPr>
            <p:ph type="title"/>
          </p:nvPr>
        </p:nvSpPr>
        <p:spPr/>
        <p:txBody>
          <a:bodyPr/>
          <a:lstStyle/>
          <a:p>
            <a:r>
              <a:rPr lang="cs-CZ" altLang="en-US"/>
              <a:t>Migrační teorie</a:t>
            </a:r>
            <a:endParaRPr lang="en-GB" altLang="en-US"/>
          </a:p>
        </p:txBody>
      </p:sp>
      <p:sp>
        <p:nvSpPr>
          <p:cNvPr id="44035" name="Zástupný symbol pro obsah 2">
            <a:extLst>
              <a:ext uri="{FF2B5EF4-FFF2-40B4-BE49-F238E27FC236}">
                <a16:creationId xmlns:a16="http://schemas.microsoft.com/office/drawing/2014/main" id="{26DA027D-0EED-4967-9522-F4AA7F23E408}"/>
              </a:ext>
            </a:extLst>
          </p:cNvPr>
          <p:cNvSpPr>
            <a:spLocks noGrp="1"/>
          </p:cNvSpPr>
          <p:nvPr>
            <p:ph idx="1"/>
          </p:nvPr>
        </p:nvSpPr>
        <p:spPr/>
        <p:txBody>
          <a:bodyPr/>
          <a:lstStyle/>
          <a:p>
            <a:r>
              <a:rPr lang="cs-CZ" altLang="en-US"/>
              <a:t>Neoklasická teorie migrace</a:t>
            </a:r>
          </a:p>
          <a:p>
            <a:r>
              <a:rPr lang="cs-CZ" altLang="en-US"/>
              <a:t>Teorie dvojího trhu</a:t>
            </a:r>
          </a:p>
          <a:p>
            <a:r>
              <a:rPr lang="cs-CZ" altLang="en-US"/>
              <a:t>Migrační teorie světového systému</a:t>
            </a:r>
          </a:p>
          <a:p>
            <a:r>
              <a:rPr lang="cs-CZ" altLang="en-US"/>
              <a:t>Teorie sociálních sítí</a:t>
            </a:r>
          </a:p>
          <a:p>
            <a:r>
              <a:rPr lang="cs-CZ" altLang="en-US"/>
              <a:t>Teorie migračních systémů</a:t>
            </a:r>
          </a:p>
          <a:p>
            <a:r>
              <a:rPr lang="cs-CZ" altLang="en-US"/>
              <a:t>Institucionální teorie migrace</a:t>
            </a:r>
          </a:p>
          <a:p>
            <a:r>
              <a:rPr lang="cs-CZ" altLang="en-US"/>
              <a:t>Teorie relativní deprivace</a:t>
            </a:r>
          </a:p>
          <a:p>
            <a:r>
              <a:rPr lang="cs-CZ" altLang="en-US"/>
              <a:t>Teorie rodinných rozhodnutí</a:t>
            </a:r>
          </a:p>
          <a:p>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34" name="Nadpis 1">
            <a:extLst>
              <a:ext uri="{FF2B5EF4-FFF2-40B4-BE49-F238E27FC236}">
                <a16:creationId xmlns:a16="http://schemas.microsoft.com/office/drawing/2014/main" id="{B5D568FF-247D-459F-B14C-010CA30316EC}"/>
              </a:ext>
            </a:extLst>
          </p:cNvPr>
          <p:cNvSpPr>
            <a:spLocks noGrp="1"/>
          </p:cNvSpPr>
          <p:nvPr>
            <p:ph type="title"/>
          </p:nvPr>
        </p:nvSpPr>
        <p:spPr>
          <a:xfrm>
            <a:off x="686834" y="1153572"/>
            <a:ext cx="3200400" cy="4461163"/>
          </a:xfrm>
        </p:spPr>
        <p:txBody>
          <a:bodyPr>
            <a:normAutofit/>
          </a:bodyPr>
          <a:lstStyle/>
          <a:p>
            <a:r>
              <a:rPr lang="cs-CZ" altLang="en-US">
                <a:solidFill>
                  <a:srgbClr val="FFFFFF"/>
                </a:solidFill>
              </a:rPr>
              <a:t>Migrační teorie</a:t>
            </a:r>
            <a:endParaRPr lang="en-GB" altLang="en-US">
              <a:solidFill>
                <a:srgbClr val="FFFFFF"/>
              </a:solidFill>
            </a:endParaRPr>
          </a:p>
        </p:txBody>
      </p:sp>
      <p:sp>
        <p:nvSpPr>
          <p:cNvPr id="76" name="Arc 7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435" name="Zástupný symbol pro obsah 2">
            <a:extLst>
              <a:ext uri="{FF2B5EF4-FFF2-40B4-BE49-F238E27FC236}">
                <a16:creationId xmlns:a16="http://schemas.microsoft.com/office/drawing/2014/main" id="{D6AF91F9-DD4D-49B6-B7B4-91BDF652BE7F}"/>
              </a:ext>
            </a:extLst>
          </p:cNvPr>
          <p:cNvSpPr>
            <a:spLocks noGrp="1"/>
          </p:cNvSpPr>
          <p:nvPr>
            <p:ph idx="1"/>
          </p:nvPr>
        </p:nvSpPr>
        <p:spPr>
          <a:xfrm>
            <a:off x="4447308" y="591344"/>
            <a:ext cx="6906491" cy="5585619"/>
          </a:xfrm>
        </p:spPr>
        <p:txBody>
          <a:bodyPr anchor="ctr">
            <a:normAutofit/>
          </a:bodyPr>
          <a:lstStyle/>
          <a:p>
            <a:r>
              <a:rPr lang="cs-CZ" altLang="en-US"/>
              <a:t>Ravensteinovy zákony migrace 1876, 1885, 1889.</a:t>
            </a:r>
          </a:p>
          <a:p>
            <a:r>
              <a:rPr lang="cs-CZ" altLang="en-US"/>
              <a:t>Koncept absorbce a disperze:</a:t>
            </a:r>
          </a:p>
          <a:p>
            <a:pPr>
              <a:buFontTx/>
              <a:buChar char="-"/>
            </a:pPr>
            <a:r>
              <a:rPr lang="cs-CZ" altLang="en-US"/>
              <a:t>Cetra absorbce jsou průmyslová, disperze zemědělská</a:t>
            </a:r>
          </a:p>
          <a:p>
            <a:pPr>
              <a:buFontTx/>
              <a:buChar char="-"/>
            </a:pPr>
            <a:r>
              <a:rPr lang="cs-CZ" altLang="en-US"/>
              <a:t>Každý migrační proud má svůj protiproud</a:t>
            </a:r>
          </a:p>
          <a:p>
            <a:pPr>
              <a:buFontTx/>
              <a:buChar char="-"/>
            </a:pPr>
            <a:r>
              <a:rPr lang="cs-CZ" altLang="en-US"/>
              <a:t>Muži migrují více na větší vzdálenosti, ženy na kratší, celkově migrují více ženy než muži</a:t>
            </a:r>
          </a:p>
          <a:p>
            <a:endParaRPr lang="en-GB"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482" name="Nadpis 1">
            <a:extLst>
              <a:ext uri="{FF2B5EF4-FFF2-40B4-BE49-F238E27FC236}">
                <a16:creationId xmlns:a16="http://schemas.microsoft.com/office/drawing/2014/main" id="{BBB77B44-B233-4949-902D-4BD22B388795}"/>
              </a:ext>
            </a:extLst>
          </p:cNvPr>
          <p:cNvSpPr>
            <a:spLocks noGrp="1"/>
          </p:cNvSpPr>
          <p:nvPr>
            <p:ph type="title"/>
          </p:nvPr>
        </p:nvSpPr>
        <p:spPr>
          <a:xfrm>
            <a:off x="838200" y="365125"/>
            <a:ext cx="10515600" cy="1325563"/>
          </a:xfrm>
        </p:spPr>
        <p:txBody>
          <a:bodyPr>
            <a:normAutofit/>
          </a:bodyPr>
          <a:lstStyle/>
          <a:p>
            <a:r>
              <a:rPr lang="cs-CZ" altLang="en-US"/>
              <a:t>Ravensteinovy migrační zákony</a:t>
            </a:r>
            <a:endParaRPr lang="en-GB" altLang="en-US"/>
          </a:p>
        </p:txBody>
      </p:sp>
      <p:sp>
        <p:nvSpPr>
          <p:cNvPr id="76" name="Arc 7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483" name="Zástupný symbol pro obsah 2">
            <a:extLst>
              <a:ext uri="{FF2B5EF4-FFF2-40B4-BE49-F238E27FC236}">
                <a16:creationId xmlns:a16="http://schemas.microsoft.com/office/drawing/2014/main" id="{A04507B2-8AFC-45E5-BA45-5FF3B143CCA7}"/>
              </a:ext>
            </a:extLst>
          </p:cNvPr>
          <p:cNvSpPr>
            <a:spLocks noGrp="1"/>
          </p:cNvSpPr>
          <p:nvPr>
            <p:ph idx="1"/>
          </p:nvPr>
        </p:nvSpPr>
        <p:spPr>
          <a:xfrm>
            <a:off x="838200" y="1825625"/>
            <a:ext cx="10515600" cy="4351338"/>
          </a:xfrm>
        </p:spPr>
        <p:txBody>
          <a:bodyPr>
            <a:normAutofit/>
          </a:bodyPr>
          <a:lstStyle/>
          <a:p>
            <a:r>
              <a:rPr lang="cs-CZ" altLang="en-US" sz="2200" b="1"/>
              <a:t>1) Most migrants only proceed a short distance, and toward centers of absorption.</a:t>
            </a:r>
            <a:r>
              <a:rPr lang="cs-CZ" altLang="en-US" sz="2200"/>
              <a:t> </a:t>
            </a:r>
          </a:p>
          <a:p>
            <a:r>
              <a:rPr lang="cs-CZ" altLang="en-US" sz="2200" b="1"/>
              <a:t>2) As migrants move toward absorption centers, they leave "gaps" that are filled up by migrants from more remote districts, creating migration flows that reach to "the most remote corner of the kingdom."</a:t>
            </a:r>
            <a:r>
              <a:rPr lang="cs-CZ" altLang="en-US" sz="2200"/>
              <a:t> </a:t>
            </a:r>
          </a:p>
          <a:p>
            <a:r>
              <a:rPr lang="cs-CZ" altLang="en-US" sz="2200" b="1"/>
              <a:t>3) The process of dispersion is inverse to that of absorption.</a:t>
            </a:r>
            <a:r>
              <a:rPr lang="cs-CZ" altLang="en-US" sz="2200"/>
              <a:t> </a:t>
            </a:r>
          </a:p>
          <a:p>
            <a:r>
              <a:rPr lang="cs-CZ" altLang="en-US" sz="2200" b="1"/>
              <a:t>4) Each main current of migration produces a compensating counter-current.</a:t>
            </a:r>
            <a:r>
              <a:rPr lang="cs-CZ" altLang="en-US" sz="2200"/>
              <a:t> </a:t>
            </a:r>
          </a:p>
          <a:p>
            <a:r>
              <a:rPr lang="cs-CZ" altLang="en-US" sz="2200" b="1"/>
              <a:t>5) Migrants proceeding long distances generally go by preference to one of the great centers of commerce or industry.</a:t>
            </a:r>
            <a:r>
              <a:rPr lang="cs-CZ" altLang="en-US" sz="2200"/>
              <a:t> </a:t>
            </a:r>
          </a:p>
          <a:p>
            <a:r>
              <a:rPr lang="cs-CZ" altLang="en-US" sz="2200" b="1"/>
              <a:t>6) The natives of towns are less migratory than those of the rural parts of the country.</a:t>
            </a:r>
            <a:r>
              <a:rPr lang="cs-CZ" altLang="en-US" sz="2200"/>
              <a:t> </a:t>
            </a:r>
          </a:p>
          <a:p>
            <a:r>
              <a:rPr lang="cs-CZ" altLang="en-US" sz="2200" b="1"/>
              <a:t>7) Females are more migratory than males.</a:t>
            </a:r>
            <a:r>
              <a:rPr lang="cs-CZ" altLang="en-US" sz="2200"/>
              <a:t> </a:t>
            </a:r>
          </a:p>
          <a:p>
            <a:endParaRPr lang="en-GB" altLang="en-US" sz="2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0" name="Nadpis 1">
            <a:extLst>
              <a:ext uri="{FF2B5EF4-FFF2-40B4-BE49-F238E27FC236}">
                <a16:creationId xmlns:a16="http://schemas.microsoft.com/office/drawing/2014/main" id="{9909A699-50FC-4E5F-BE60-3A7D240E34C8}"/>
              </a:ext>
            </a:extLst>
          </p:cNvPr>
          <p:cNvSpPr>
            <a:spLocks noGrp="1"/>
          </p:cNvSpPr>
          <p:nvPr>
            <p:ph type="title"/>
          </p:nvPr>
        </p:nvSpPr>
        <p:spPr>
          <a:xfrm>
            <a:off x="686834" y="1153572"/>
            <a:ext cx="3200400" cy="4461163"/>
          </a:xfrm>
        </p:spPr>
        <p:txBody>
          <a:bodyPr>
            <a:normAutofit/>
          </a:bodyPr>
          <a:lstStyle/>
          <a:p>
            <a:r>
              <a:rPr lang="cs-CZ" altLang="en-US">
                <a:solidFill>
                  <a:srgbClr val="FFFFFF"/>
                </a:solidFill>
              </a:rPr>
              <a:t>Migrační teorie</a:t>
            </a:r>
            <a:endParaRPr lang="en-GB" altLang="en-US">
              <a:solidFill>
                <a:srgbClr val="FFFFFF"/>
              </a:solidFill>
            </a:endParaRPr>
          </a:p>
        </p:txBody>
      </p:sp>
      <p:sp>
        <p:nvSpPr>
          <p:cNvPr id="76" name="Arc 7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2531" name="Zástupný symbol pro obsah 2">
            <a:extLst>
              <a:ext uri="{FF2B5EF4-FFF2-40B4-BE49-F238E27FC236}">
                <a16:creationId xmlns:a16="http://schemas.microsoft.com/office/drawing/2014/main" id="{DBE87565-EBD5-4480-9249-4772A1EDE475}"/>
              </a:ext>
            </a:extLst>
          </p:cNvPr>
          <p:cNvSpPr>
            <a:spLocks noGrp="1"/>
          </p:cNvSpPr>
          <p:nvPr>
            <p:ph idx="1"/>
          </p:nvPr>
        </p:nvSpPr>
        <p:spPr>
          <a:xfrm>
            <a:off x="4447308" y="591344"/>
            <a:ext cx="6906491" cy="5585619"/>
          </a:xfrm>
        </p:spPr>
        <p:txBody>
          <a:bodyPr anchor="ctr">
            <a:normAutofit/>
          </a:bodyPr>
          <a:lstStyle/>
          <a:p>
            <a:r>
              <a:rPr lang="cs-CZ" altLang="en-US"/>
              <a:t>Push a pull mechanismus</a:t>
            </a:r>
          </a:p>
          <a:p>
            <a:r>
              <a:rPr lang="cs-CZ" altLang="en-US"/>
              <a:t>Push – vytlačovat</a:t>
            </a:r>
          </a:p>
          <a:p>
            <a:r>
              <a:rPr lang="cs-CZ" altLang="en-US"/>
              <a:t>Pull - přitahovat</a:t>
            </a:r>
          </a:p>
          <a:p>
            <a:r>
              <a:rPr lang="cs-CZ" altLang="en-US"/>
              <a:t>Douglas Bugue</a:t>
            </a:r>
          </a:p>
          <a:p>
            <a:r>
              <a:rPr lang="cs-CZ" altLang="en-US"/>
              <a:t>Clifford Jansen</a:t>
            </a:r>
          </a:p>
          <a:p>
            <a:r>
              <a:rPr lang="cs-CZ" altLang="en-US"/>
              <a:t>Everett Lee</a:t>
            </a:r>
            <a:endParaRPr lang="en-GB"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a:extLst>
              <a:ext uri="{FF2B5EF4-FFF2-40B4-BE49-F238E27FC236}">
                <a16:creationId xmlns:a16="http://schemas.microsoft.com/office/drawing/2014/main" id="{8DB8F22A-39B4-48A8-A886-509AA5996ADA}"/>
              </a:ext>
            </a:extLst>
          </p:cNvPr>
          <p:cNvSpPr>
            <a:spLocks noGrp="1"/>
          </p:cNvSpPr>
          <p:nvPr>
            <p:ph type="title"/>
          </p:nvPr>
        </p:nvSpPr>
        <p:spPr/>
        <p:txBody>
          <a:bodyPr/>
          <a:lstStyle/>
          <a:p>
            <a:r>
              <a:rPr lang="cs-CZ" altLang="en-US" sz="3600"/>
              <a:t>Everett S. Lee, A Theory of Migration, Demography, 3, 1966, 1: 47 – 57.</a:t>
            </a:r>
            <a:r>
              <a:rPr lang="cs-CZ" altLang="en-US"/>
              <a:t> </a:t>
            </a:r>
            <a:endParaRPr lang="en-GB" altLang="en-US"/>
          </a:p>
        </p:txBody>
      </p:sp>
      <p:pic>
        <p:nvPicPr>
          <p:cNvPr id="24579" name="Picture 2">
            <a:extLst>
              <a:ext uri="{FF2B5EF4-FFF2-40B4-BE49-F238E27FC236}">
                <a16:creationId xmlns:a16="http://schemas.microsoft.com/office/drawing/2014/main" id="{90AB92E4-4A25-49DA-9628-067E51A3119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714625" y="1792289"/>
            <a:ext cx="6762750" cy="4143375"/>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Nadpis 1">
            <a:extLst>
              <a:ext uri="{FF2B5EF4-FFF2-40B4-BE49-F238E27FC236}">
                <a16:creationId xmlns:a16="http://schemas.microsoft.com/office/drawing/2014/main" id="{0D14DBCC-E6A7-476D-9686-26F73629514C}"/>
              </a:ext>
            </a:extLst>
          </p:cNvPr>
          <p:cNvSpPr>
            <a:spLocks noGrp="1"/>
          </p:cNvSpPr>
          <p:nvPr>
            <p:ph type="title"/>
          </p:nvPr>
        </p:nvSpPr>
        <p:spPr>
          <a:xfrm>
            <a:off x="519545" y="621792"/>
            <a:ext cx="5181503" cy="5504688"/>
          </a:xfrm>
        </p:spPr>
        <p:txBody>
          <a:bodyPr>
            <a:normAutofit/>
          </a:bodyPr>
          <a:lstStyle/>
          <a:p>
            <a:endParaRPr lang="en-GB" altLang="en-US" sz="4800"/>
          </a:p>
        </p:txBody>
      </p:sp>
      <p:sp>
        <p:nvSpPr>
          <p:cNvPr id="73" name="Rectangle 72">
            <a:extLst>
              <a:ext uri="{FF2B5EF4-FFF2-40B4-BE49-F238E27FC236}">
                <a16:creationId xmlns:a16="http://schemas.microsoft.com/office/drawing/2014/main" id="{2F56F8EA-3356-4455-9899-320874F6E4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26629" name="Zástupný symbol pro obsah 2">
            <a:extLst>
              <a:ext uri="{FF2B5EF4-FFF2-40B4-BE49-F238E27FC236}">
                <a16:creationId xmlns:a16="http://schemas.microsoft.com/office/drawing/2014/main" id="{DE8AF056-6EEA-4DF4-ADF6-0F90CF4E16E5}"/>
              </a:ext>
            </a:extLst>
          </p:cNvPr>
          <p:cNvGraphicFramePr>
            <a:graphicFrameLocks noGrp="1"/>
          </p:cNvGraphicFramePr>
          <p:nvPr>
            <p:ph idx="1"/>
            <p:extLst>
              <p:ext uri="{D42A27DB-BD31-4B8C-83A1-F6EECF244321}">
                <p14:modId xmlns:p14="http://schemas.microsoft.com/office/powerpoint/2010/main" val="1826805528"/>
              </p:ext>
            </p:extLst>
          </p:nvPr>
        </p:nvGraphicFramePr>
        <p:xfrm>
          <a:off x="6099048" y="621792"/>
          <a:ext cx="525780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300FC65A-32B0-42B7-90C9-7B9600F22EB5}"/>
              </a:ext>
            </a:extLst>
          </p:cNvPr>
          <p:cNvSpPr>
            <a:spLocks noGrp="1"/>
          </p:cNvSpPr>
          <p:nvPr>
            <p:ph type="title"/>
          </p:nvPr>
        </p:nvSpPr>
        <p:spPr>
          <a:xfrm>
            <a:off x="1653363" y="365760"/>
            <a:ext cx="9367203" cy="1188720"/>
          </a:xfrm>
        </p:spPr>
        <p:txBody>
          <a:bodyPr>
            <a:normAutofit/>
          </a:bodyPr>
          <a:lstStyle/>
          <a:p>
            <a:endParaRPr lang="en-GB" altLang="en-US"/>
          </a:p>
        </p:txBody>
      </p:sp>
      <p:sp>
        <p:nvSpPr>
          <p:cNvPr id="71" name="Freeform: Shape 70">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Freeform: Shape 72">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Freeform: Shape 74">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Zástupný symbol pro obsah 2">
            <a:extLst>
              <a:ext uri="{FF2B5EF4-FFF2-40B4-BE49-F238E27FC236}">
                <a16:creationId xmlns:a16="http://schemas.microsoft.com/office/drawing/2014/main" id="{0A3AB082-E2D0-44A6-9001-5D5D0407A8E7}"/>
              </a:ext>
            </a:extLst>
          </p:cNvPr>
          <p:cNvSpPr>
            <a:spLocks noGrp="1"/>
          </p:cNvSpPr>
          <p:nvPr>
            <p:ph idx="1"/>
          </p:nvPr>
        </p:nvSpPr>
        <p:spPr>
          <a:xfrm>
            <a:off x="1653363" y="2176272"/>
            <a:ext cx="9367204" cy="4041648"/>
          </a:xfrm>
        </p:spPr>
        <p:txBody>
          <a:bodyPr anchor="t">
            <a:normAutofit/>
          </a:bodyPr>
          <a:lstStyle/>
          <a:p>
            <a:pPr>
              <a:defRPr/>
            </a:pPr>
            <a:r>
              <a:rPr lang="cs-CZ" sz="2400"/>
              <a:t>Schema</a:t>
            </a:r>
            <a:r>
              <a:rPr lang="cs-CZ" sz="2400" dirty="0"/>
              <a:t> </a:t>
            </a:r>
            <a:r>
              <a:rPr lang="cs-CZ" sz="2400"/>
              <a:t>Everetta</a:t>
            </a:r>
            <a:r>
              <a:rPr lang="cs-CZ" sz="2400" dirty="0"/>
              <a:t> Lee se nedá aplikovat na všechny osoby, které jsou v pohybu.</a:t>
            </a:r>
          </a:p>
          <a:p>
            <a:pPr marL="0" indent="0">
              <a:buNone/>
              <a:defRPr/>
            </a:pPr>
            <a:r>
              <a:rPr lang="cs-CZ" sz="2400" dirty="0"/>
              <a:t>„</a:t>
            </a:r>
            <a:r>
              <a:rPr lang="en-GB" sz="2400" dirty="0"/>
              <a:t>However, not</a:t>
            </a:r>
            <a:r>
              <a:rPr lang="cs-CZ" sz="2400" dirty="0"/>
              <a:t> </a:t>
            </a:r>
            <a:r>
              <a:rPr lang="en-GB" sz="2400" dirty="0"/>
              <a:t>all kinds of spatial mobility are included</a:t>
            </a:r>
            <a:r>
              <a:rPr lang="cs-CZ" sz="2400" dirty="0"/>
              <a:t> </a:t>
            </a:r>
            <a:r>
              <a:rPr lang="en-GB" sz="2400" dirty="0"/>
              <a:t>in this definition. Excluded, for example,</a:t>
            </a:r>
            <a:r>
              <a:rPr lang="cs-CZ" sz="2400" dirty="0"/>
              <a:t> </a:t>
            </a:r>
            <a:r>
              <a:rPr lang="en-GB" sz="2400" dirty="0"/>
              <a:t>are the continual movements of nomads</a:t>
            </a:r>
            <a:r>
              <a:rPr lang="cs-CZ" sz="2400" dirty="0"/>
              <a:t> </a:t>
            </a:r>
            <a:r>
              <a:rPr lang="en-GB" sz="2400" dirty="0"/>
              <a:t>and migratory workers, for whom there is</a:t>
            </a:r>
            <a:r>
              <a:rPr lang="cs-CZ" sz="2400" dirty="0"/>
              <a:t> </a:t>
            </a:r>
            <a:r>
              <a:rPr lang="en-GB" sz="2400" dirty="0"/>
              <a:t>no long-term residence, and temporary</a:t>
            </a:r>
            <a:r>
              <a:rPr lang="cs-CZ" sz="2400" dirty="0"/>
              <a:t> </a:t>
            </a:r>
            <a:r>
              <a:rPr lang="en-GB" sz="2400" dirty="0"/>
              <a:t>moves like those to the mountains for the</a:t>
            </a:r>
            <a:r>
              <a:rPr lang="cs-CZ" sz="2400" dirty="0"/>
              <a:t> </a:t>
            </a:r>
            <a:r>
              <a:rPr lang="en-GB" sz="2400" dirty="0"/>
              <a:t>summer.</a:t>
            </a:r>
            <a:endParaRPr lang="cs-CZ" sz="2400" dirty="0"/>
          </a:p>
          <a:p>
            <a:pPr marL="0" indent="0">
              <a:buNone/>
              <a:defRPr/>
            </a:pPr>
            <a:r>
              <a:rPr lang="en-GB" sz="2400" dirty="0"/>
              <a:t>No matter how short or how long, how</a:t>
            </a:r>
            <a:r>
              <a:rPr lang="cs-CZ" sz="2400" dirty="0"/>
              <a:t> </a:t>
            </a:r>
            <a:r>
              <a:rPr lang="en-GB" sz="2400" dirty="0"/>
              <a:t>easy or how difficult, every act of migration</a:t>
            </a:r>
            <a:r>
              <a:rPr lang="cs-CZ" sz="2400" dirty="0"/>
              <a:t> </a:t>
            </a:r>
            <a:r>
              <a:rPr lang="en-GB" sz="2400" dirty="0"/>
              <a:t>involves an origin, a destination, and</a:t>
            </a:r>
            <a:r>
              <a:rPr lang="cs-CZ" sz="2400" dirty="0"/>
              <a:t> </a:t>
            </a:r>
            <a:r>
              <a:rPr lang="en-GB" sz="2400" dirty="0"/>
              <a:t>an intervening set of obstacles. Among the</a:t>
            </a:r>
            <a:r>
              <a:rPr lang="cs-CZ" sz="2400" dirty="0"/>
              <a:t> </a:t>
            </a:r>
            <a:r>
              <a:rPr lang="en-GB" sz="2400" dirty="0"/>
              <a:t>set of intervening obstacles, we include</a:t>
            </a:r>
            <a:r>
              <a:rPr lang="cs-CZ" sz="2400" dirty="0"/>
              <a:t> </a:t>
            </a:r>
            <a:r>
              <a:rPr lang="en-GB" sz="2400" dirty="0"/>
              <a:t>the distance of the move as one that is</a:t>
            </a:r>
            <a:r>
              <a:rPr lang="cs-CZ" sz="2400" dirty="0"/>
              <a:t> </a:t>
            </a:r>
            <a:r>
              <a:rPr lang="en-GB" sz="2400" dirty="0"/>
              <a:t>always present.</a:t>
            </a:r>
            <a:r>
              <a:rPr lang="cs-CZ" sz="2400" dirty="0"/>
              <a:t>“</a:t>
            </a:r>
            <a:endParaRPr lang="en-GB"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a:extLst>
              <a:ext uri="{FF2B5EF4-FFF2-40B4-BE49-F238E27FC236}">
                <a16:creationId xmlns:a16="http://schemas.microsoft.com/office/drawing/2014/main" id="{C7801246-FF06-4818-8048-B64EBB5E90FC}"/>
              </a:ext>
            </a:extLst>
          </p:cNvPr>
          <p:cNvSpPr>
            <a:spLocks noGrp="1"/>
          </p:cNvSpPr>
          <p:nvPr>
            <p:ph type="title"/>
          </p:nvPr>
        </p:nvSpPr>
        <p:spPr/>
        <p:txBody>
          <a:bodyPr/>
          <a:lstStyle/>
          <a:p>
            <a:r>
              <a:rPr lang="cs-CZ" altLang="en-US"/>
              <a:t>William Petersen</a:t>
            </a:r>
            <a:br>
              <a:rPr lang="cs-CZ" altLang="en-US"/>
            </a:br>
            <a:r>
              <a:rPr lang="cs-CZ" altLang="en-US"/>
              <a:t>Obecná typologie migrace</a:t>
            </a:r>
            <a:endParaRPr lang="en-GB" altLang="en-US"/>
          </a:p>
        </p:txBody>
      </p:sp>
      <p:pic>
        <p:nvPicPr>
          <p:cNvPr id="34819" name="Picture 2">
            <a:extLst>
              <a:ext uri="{FF2B5EF4-FFF2-40B4-BE49-F238E27FC236}">
                <a16:creationId xmlns:a16="http://schemas.microsoft.com/office/drawing/2014/main" id="{F7F21BFA-61AE-4E2E-A865-3BA302E5FA4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85926" y="1571625"/>
            <a:ext cx="8799513" cy="4572000"/>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a:extLst>
              <a:ext uri="{FF2B5EF4-FFF2-40B4-BE49-F238E27FC236}">
                <a16:creationId xmlns:a16="http://schemas.microsoft.com/office/drawing/2014/main" id="{309F72DE-F158-4841-ABCB-026C9852310A}"/>
              </a:ext>
            </a:extLst>
          </p:cNvPr>
          <p:cNvSpPr>
            <a:spLocks noGrp="1"/>
          </p:cNvSpPr>
          <p:nvPr>
            <p:ph type="title"/>
          </p:nvPr>
        </p:nvSpPr>
        <p:spPr/>
        <p:txBody>
          <a:bodyPr/>
          <a:lstStyle/>
          <a:p>
            <a:endParaRPr lang="en-GB" altLang="en-US"/>
          </a:p>
        </p:txBody>
      </p:sp>
      <p:sp>
        <p:nvSpPr>
          <p:cNvPr id="3" name="Zástupný symbol pro obsah 2">
            <a:extLst>
              <a:ext uri="{FF2B5EF4-FFF2-40B4-BE49-F238E27FC236}">
                <a16:creationId xmlns:a16="http://schemas.microsoft.com/office/drawing/2014/main" id="{00BA9A7E-9192-474A-8EFA-4CCA82A8BB72}"/>
              </a:ext>
            </a:extLst>
          </p:cNvPr>
          <p:cNvSpPr>
            <a:spLocks noGrp="1"/>
          </p:cNvSpPr>
          <p:nvPr>
            <p:ph idx="1"/>
          </p:nvPr>
        </p:nvSpPr>
        <p:spPr/>
        <p:txBody>
          <a:bodyPr/>
          <a:lstStyle/>
          <a:p>
            <a:pPr marL="0" indent="0">
              <a:buNone/>
              <a:defRPr/>
            </a:pPr>
            <a:endParaRPr lang="cs-CZ" dirty="0"/>
          </a:p>
          <a:p>
            <a:pPr>
              <a:defRPr/>
            </a:pPr>
            <a:r>
              <a:rPr lang="cs-CZ" dirty="0" err="1"/>
              <a:t>Petersen</a:t>
            </a:r>
            <a:r>
              <a:rPr lang="cs-CZ" dirty="0"/>
              <a:t> se pokusil spojit do jedné typologie některé z významnějších analýz vnitřní i mezinárodní migrace jako krok k obecné teorii migrace.</a:t>
            </a:r>
          </a:p>
          <a:p>
            <a:pPr marL="0" indent="0">
              <a:buNone/>
              <a:defRPr/>
            </a:pPr>
            <a:endParaRPr lang="cs-CZ" dirty="0"/>
          </a:p>
          <a:p>
            <a:pPr marL="0" indent="0">
              <a:buNone/>
              <a:defRPr/>
            </a:pPr>
            <a:r>
              <a:rPr lang="en-GB" dirty="0"/>
              <a:t> </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668</Words>
  <Application>Microsoft Office PowerPoint</Application>
  <PresentationFormat>Širokoúhlá obrazovka</PresentationFormat>
  <Paragraphs>73</Paragraphs>
  <Slides>15</Slides>
  <Notes>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Calibri Light</vt:lpstr>
      <vt:lpstr>Motiv Office</vt:lpstr>
      <vt:lpstr>Aktuální otázky migrací 2  </vt:lpstr>
      <vt:lpstr>Migrační teorie</vt:lpstr>
      <vt:lpstr>Ravensteinovy migrační zákony</vt:lpstr>
      <vt:lpstr>Migrační teorie</vt:lpstr>
      <vt:lpstr>Everett S. Lee, A Theory of Migration, Demography, 3, 1966, 1: 47 – 57. </vt:lpstr>
      <vt:lpstr>Prezentace aplikace PowerPoint</vt:lpstr>
      <vt:lpstr>Prezentace aplikace PowerPoint</vt:lpstr>
      <vt:lpstr>William Petersen Obecná typologie migrace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Migrační teorie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otázky migrací 2  </dc:title>
  <dc:creator>Zdeněk Uherek</dc:creator>
  <cp:lastModifiedBy>Zdeněk Uherek</cp:lastModifiedBy>
  <cp:revision>1</cp:revision>
  <dcterms:created xsi:type="dcterms:W3CDTF">2020-10-06T03:21:48Z</dcterms:created>
  <dcterms:modified xsi:type="dcterms:W3CDTF">2020-10-06T03:38:35Z</dcterms:modified>
</cp:coreProperties>
</file>