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58D41C-F942-487B-96A7-DCF12BE89186}" v="4" dt="2021-12-08T09:01:32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0558D41C-F942-487B-96A7-DCF12BE89186}"/>
    <pc:docChg chg="modSld">
      <pc:chgData name="Vladan Oláh" userId="S::olah@vojenskyobor.cz::6d2c33f5-8da9-44e3-b4cf-65bd519e0bfb" providerId="AD" clId="Web-{0558D41C-F942-487B-96A7-DCF12BE89186}" dt="2021-12-08T09:01:31.109" v="2" actId="20577"/>
      <pc:docMkLst>
        <pc:docMk/>
      </pc:docMkLst>
      <pc:sldChg chg="modSp">
        <pc:chgData name="Vladan Oláh" userId="S::olah@vojenskyobor.cz::6d2c33f5-8da9-44e3-b4cf-65bd519e0bfb" providerId="AD" clId="Web-{0558D41C-F942-487B-96A7-DCF12BE89186}" dt="2021-12-08T09:01:31.109" v="2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0558D41C-F942-487B-96A7-DCF12BE89186}" dt="2021-12-08T09:01:31.109" v="2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Základní techniky(opakování a vedení)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zopakovat a vést základní techniky </a:t>
            </a:r>
            <a:r>
              <a:rPr lang="cs-CZ" dirty="0"/>
              <a:t>– postoje, údery, kopy, kryty, pády, páky, přehozy, porazy, boj na zemi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opakování a vedení základních technik, 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techniky (opakování) a přechody do útočných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9948111" cy="3460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základních technik v BZ je správný </a:t>
            </a:r>
            <a:r>
              <a:rPr lang="cs-CZ" sz="1400" b="1" i="1" dirty="0"/>
              <a:t>pohyb v postoji a na zemi, </a:t>
            </a:r>
            <a:r>
              <a:rPr lang="cs-CZ" sz="1300" b="1" i="1" dirty="0"/>
              <a:t> zasažení protivníka s cílem jeho dočasné či trvalé neschopnosti pokračovat v útoku, </a:t>
            </a:r>
            <a:r>
              <a:rPr lang="cs-CZ" sz="1400" b="1" i="1" dirty="0"/>
              <a:t>zabránit či odrazit bezprostřední fyzický útok, kontrolovaný kontakt se zemí, dostat protivníka pod vlastní kontrolu působením na jeho klouby v jejich nefyziologickém rozsahu, vychýlení protivníka </a:t>
            </a:r>
            <a:br>
              <a:rPr lang="cs-CZ" sz="1400" b="1" i="1" dirty="0"/>
            </a:br>
            <a:r>
              <a:rPr lang="cs-CZ" sz="1400" b="1" i="1" dirty="0"/>
              <a:t>z rovnováhy a jeho následný pád na zem, znemožnění dominantní pozice a kontroly nad námi. </a:t>
            </a:r>
          </a:p>
          <a:p>
            <a:endParaRPr lang="cs-CZ" sz="13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AC3208-E0A4-4167-A344-50AC6A35CD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4CD4CB-0221-4B4D-BFB7-C23DBA68C9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2415C6-C3BE-4238-AB81-7DB35C0C47F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519</TotalTime>
  <Words>167</Words>
  <Application>Microsoft Office PowerPoint</Application>
  <PresentationFormat>Širokoúhlá obrazovka</PresentationFormat>
  <Paragraphs>10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Základní techniky (opakování) a přechody do útočných pozic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11</cp:revision>
  <dcterms:created xsi:type="dcterms:W3CDTF">2021-12-01T12:47:50Z</dcterms:created>
  <dcterms:modified xsi:type="dcterms:W3CDTF">2021-12-08T09:01:33Z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