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3" r:id="rId8"/>
    <p:sldId id="260" r:id="rId9"/>
    <p:sldId id="267" r:id="rId10"/>
    <p:sldId id="264" r:id="rId11"/>
    <p:sldId id="265" r:id="rId12"/>
    <p:sldId id="266" r:id="rId13"/>
    <p:sldId id="268" r:id="rId14"/>
    <p:sldId id="269" r:id="rId15"/>
    <p:sldId id="270" r:id="rId16"/>
    <p:sldId id="277" r:id="rId17"/>
    <p:sldId id="276" r:id="rId18"/>
    <p:sldId id="271" r:id="rId19"/>
    <p:sldId id="274" r:id="rId20"/>
    <p:sldId id="272" r:id="rId21"/>
    <p:sldId id="273" r:id="rId22"/>
    <p:sldId id="275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5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4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3ACE-A521-43C4-A1BA-E5E4ED6CA041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7DD4-18CB-433A-A83D-1869FEE6B6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6237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3ACE-A521-43C4-A1BA-E5E4ED6CA041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7DD4-18CB-433A-A83D-1869FEE6B6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8006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3ACE-A521-43C4-A1BA-E5E4ED6CA041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7DD4-18CB-433A-A83D-1869FEE6B6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931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3ACE-A521-43C4-A1BA-E5E4ED6CA041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7DD4-18CB-433A-A83D-1869FEE6B6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904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3ACE-A521-43C4-A1BA-E5E4ED6CA041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7DD4-18CB-433A-A83D-1869FEE6B6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141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3ACE-A521-43C4-A1BA-E5E4ED6CA041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7DD4-18CB-433A-A83D-1869FEE6B6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9091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3ACE-A521-43C4-A1BA-E5E4ED6CA041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7DD4-18CB-433A-A83D-1869FEE6B6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29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3ACE-A521-43C4-A1BA-E5E4ED6CA041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7DD4-18CB-433A-A83D-1869FEE6B6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318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3ACE-A521-43C4-A1BA-E5E4ED6CA041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7DD4-18CB-433A-A83D-1869FEE6B6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0294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3ACE-A521-43C4-A1BA-E5E4ED6CA041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7DD4-18CB-433A-A83D-1869FEE6B6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095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3ACE-A521-43C4-A1BA-E5E4ED6CA041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7DD4-18CB-433A-A83D-1869FEE6B6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0518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23ACE-A521-43C4-A1BA-E5E4ED6CA041}" type="datetimeFigureOut">
              <a:rPr lang="cs-CZ" smtClean="0"/>
              <a:t>15.5.2018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17DD4-18CB-433A-A83D-1869FEE6B6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197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„Muslimská invaze“?!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Filosofie současných náboženských konfliktů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244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Proč byla (nebo bude) Evropa tak snadné „sousto“?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utkavé sebeobviňování Evropanů, především Německu v důsledku Druhé světové války, neschopnost bránit vlastní hodnoty</a:t>
            </a:r>
          </a:p>
          <a:p>
            <a:pPr algn="just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epatřičný důraz na menšiny, který činí většinu podezřelou</a:t>
            </a:r>
          </a:p>
          <a:p>
            <a:pPr algn="just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eminizace společnosti, genderová ideologie</a:t>
            </a:r>
          </a:p>
          <a:p>
            <a:pPr algn="just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řebujelá tolerance, která přijímá do svých řad i ty, kteří jsou netolerantní</a:t>
            </a:r>
          </a:p>
          <a:p>
            <a:pPr algn="just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eschopnost výchovy a s tím související soustavný útok na tradiční západní autority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(Boha, rodiče, politiky)</a:t>
            </a:r>
          </a:p>
          <a:p>
            <a:pPr algn="just">
              <a:buFontTx/>
              <a:buChar char="-"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66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Islám jako ideologie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Geert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Wilders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„Spatřuji četné rozdíly mezi islámem a jinými náboženstvími. Vlastně islám nepovažuji vůbec primárně za náboženství, ale za ideologii. Cíl islámské ideologie spočívá v ovládnutí západních společností a jejich podrobení vlastní víře, a v tom se islám liší od ostatních náboženství.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Islám zkrátka není jednou z větví na stromu náboženství, jeho pravé místo je na straně totalitních ideologií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Spíše jej tedy srovnávám s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komunismem a fašismem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vidím velkou blízkost mezi koránem a Mein Kampf.“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Citováno z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Doug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Saunders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Scary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Geert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Wilders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in: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Globe and Mail, březen 2010.</a:t>
            </a:r>
          </a:p>
        </p:txBody>
      </p:sp>
    </p:spTree>
    <p:extLst>
      <p:ext uri="{BB962C8B-B14F-4D97-AF65-F5344CB8AC3E}">
        <p14:creationId xmlns:p14="http://schemas.microsoft.com/office/powerpoint/2010/main" val="371979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Nárůst muslimské populace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Četní autoři (Bernard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Lewis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Mark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Steyn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nejen ze sekce šiřitelů poplašných zpráv jsou přesvědčeni, že muslimské obyvatelstvo dosáhne v evropských zemích brzy většinu,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odhaduje se rok 2050 jako přelomový.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Tím se islám stane nejrozšířenějším náboženstvím v Evropě.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70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Historické precedenty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minulosti již několikrát zvrátila náboženská menšina vyšší porodností poměr náboženských skupin.</a:t>
            </a:r>
          </a:p>
          <a:p>
            <a:pPr algn="just"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Nové Anglii převýšili katoličtí přistěhovalci „domorodé“ protestanty</a:t>
            </a:r>
          </a:p>
          <a:p>
            <a:pPr algn="just"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Nizozemsku se během 20. století katolíci rovněž stali největší náboženskou skupinou </a:t>
            </a:r>
          </a:p>
          <a:p>
            <a:pPr algn="just"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Muslimové zatlačili koncem 18. a počátkem 19. století na základě vyšší porodnosti ortodoxní křesťany v Bosně a Hercegovině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010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Stojíme uprostřed stejného trendu nyní v Evropě?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současných členských zemích EU žilo ještě v roce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1950 maximálně 300 tis.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uslimů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Dnes se odhaduje počet muslimů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15 až 20 miliónů,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takže představuje podíl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až 4%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Faktem je, že jejich porodnost v některých skupinách násobně převyšuje porodnost „původních“ obyvatel. Ve Velké Británii se tak porodnost lidí muslimského vyznání pohybuje kolem tří dětí na rodinu, u „domorodých“ Angličanů je to 1,7 dítěte. Kdyby zůstala porodnost na těchto číslech, pak by se počet muslimů v anglické populaci během 20 let zdvojnásobil.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Průměrně mají všechny země EU porodnost u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1,5 dítěte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tzn. že od roku 2030 bude počet původních Evropanů klesat.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Průměrně mají evropští muslimové porodnost 2,2 dítěte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351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Odhady a prognózy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Dosud nejspolehlivější odhady pocházejí od institutu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Pew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Center z r.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2011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Celkový počet muslimů v Evropě se v roce 2010 pohybuje kolem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18,2 milionů, tj. 4,5% obyvatel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V roce 2030 stoupne počet muslimů na 29,8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milonů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bude tak dosahovat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7,1%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obyvatelstva. </a:t>
            </a:r>
          </a:p>
          <a:p>
            <a:pPr algn="just"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Konkrétně ve Francii dosáhnou muslimové podílu 10,3%</a:t>
            </a:r>
          </a:p>
          <a:p>
            <a:pPr algn="just"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Německu 7,1%</a:t>
            </a:r>
          </a:p>
          <a:p>
            <a:pPr algn="just"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ve Velké Británii 8,2%</a:t>
            </a:r>
          </a:p>
          <a:p>
            <a:pPr marL="0" indent="0" algn="just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roce 2050 tak muslimové podle těchto odhadů nedosáhnou více jak 10% podílu na společnosti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Dojde tedy k výraznému nárůstu, ale k ničemu, co by bylo možné považovat za invazi.</a:t>
            </a:r>
          </a:p>
        </p:txBody>
      </p:sp>
    </p:spTree>
    <p:extLst>
      <p:ext uri="{BB962C8B-B14F-4D97-AF65-F5344CB8AC3E}">
        <p14:creationId xmlns:p14="http://schemas.microsoft.com/office/powerpoint/2010/main" val="4213333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Ale… namítá sociolog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Gunnar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Heinsohn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Zemi dosud nikdy nežil stejně vysoký počet mladých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mužů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znikly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dva světy, a proto je dnes třeba nahradit tradiční rozdělení na Západ a Východ, na rozvinuté a rozvojové státy,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novým: Na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země se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stárnoucí populací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mezi něž patří nejen většina evropských států, ale i Japonsko a Rusko, 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 mladým obyvatelstvem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jako je Indie, Írán, Egypt nebo Súdán. V těchto státech s mladou populací se odehrává nebo odehraje takzvaný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youth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bulge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podíl mladých lidí pod 20 let v nich již dosáhl nebo dosáhne 50 procent z celkového počtu obyvatel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284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Noví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kainové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Nejmocnějším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hybným mechanismem k ozbrojeným střetům jsou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druhorození synové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což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 svůj precedens ve Starém zákoně.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Kain nezabil Abela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hladu, ale protože se ho dotklo, že Bůh jeho oběť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nepřijal, tj. ze žárlivosti.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Abel představoval překážku na cestě ke Kainovu většímu uznání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Jinými slovy: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chleba se žebrá, kvůli moci a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statusu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zabíjí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691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Vede islámská víra k vyšší porodnosti?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Ukazuje se, že to není víra, ale sociální prostředí, které vede k vyšší nebo nižší porodnosti. Ukázkovým příkladem je Írán: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ještě v roce 1980 dosahovala porodnost 7 dětí na ženu, v roce 2010 klesla na (resp. pod) „evropské hodnoty“, na 1,7 dítěte.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Ústup porodnosti nesouvisí ani tak s podobou víry jako s urbanizací Íránu a s vyšší vzdělaností žen. V roce 2007 dokonce vyzval prezident své obyvatele, aby měli více než jedno dítě, ale výzva zůstala nevyslyšena. Porodnost dále klesá.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Podobný, byť nikoliv tak dramatický ústup v porodnosti zažilo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Turecko: ze 6 děti na rodinu na 2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Výrazně klesá i porodnost v severní Africe: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zde klesla porodnost na 2 děti na rodinu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toho lze obecně usoudit, že porodnost se připodobňuje té evropské právě i v muslimských zemích.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158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Boualem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Sansal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171" y="1690688"/>
            <a:ext cx="4730173" cy="245745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184" y="1690688"/>
            <a:ext cx="260985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61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Autorka pojmu „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Eurabie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0" indent="0" algn="just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Gisele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Littmanová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(hebrejské umělecké jméno: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Ye‘or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„dcera Nilu“, nar. 1933) je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autorkou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knihy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Eurabie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Pochází z egyptsko-židovské rodiny z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Kairu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Její rodinu však uprchla v padesátých letech do Evropy. Spíše než o historičku se jedná o aktivistku.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382" y="1825625"/>
            <a:ext cx="4876800" cy="360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68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Boualem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Sansal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2084 – Konec světa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„Systém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nechce, aby lidé věřili. Jakmile věříme ideji, je myslitelné věřit i jiné. Proto je třeba lidem zakázat věřit v ideu. Protože věřit znamená nevěřit, tedy klamat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Náboženství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může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spočívat výlučně v naprostém podrobení se nejvyšší skutečnosti, s níž pak člověk splývá, neboť již není ponižován pochybnostmi myšlení. Takové povýšení je však z lidského hlediska prohrou. Za ztrátu nejistoty se platí ztrátou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lidství.</a:t>
            </a:r>
          </a:p>
        </p:txBody>
      </p:sp>
    </p:spTree>
    <p:extLst>
      <p:ext uri="{BB962C8B-B14F-4D97-AF65-F5344CB8AC3E}">
        <p14:creationId xmlns:p14="http://schemas.microsoft.com/office/powerpoint/2010/main" val="2040937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Sansal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spatřuje nebezpečí v tom, že na naši kulturu úzkosti, přecitlivělosti a pochybností zanevřeme. Jeho knihu lze proto číst jako oslavu pochybností a zmatku současného západního světa. Bezvýchodnost teokratického režimu, v němž je společnost proměněna v mechanismus vyrábějící bohabojnost, je v kontrastu s radostí svobody, s její nepředvídatelností i bolestmi</a:t>
            </a:r>
          </a:p>
        </p:txBody>
      </p:sp>
    </p:spTree>
    <p:extLst>
      <p:ext uri="{BB962C8B-B14F-4D97-AF65-F5344CB8AC3E}">
        <p14:creationId xmlns:p14="http://schemas.microsoft.com/office/powerpoint/2010/main" val="3339079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Eric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Kaufmann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algn="just">
              <a:buNone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Politolog, odborník na demografii. </a:t>
            </a:r>
          </a:p>
          <a:p>
            <a:pPr marL="0" indent="0" algn="just">
              <a:buNone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Narozen 1970 v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Hong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Kongu, vyrůstal ve Vancouveru. Od roku 2011 je profesorem politologie v Londýně. Je autorem knih:</a:t>
            </a:r>
          </a:p>
          <a:p>
            <a:pPr marL="0" indent="0" algn="just">
              <a:buNone/>
            </a:pP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Shall the Religious Inherit the Earth?: Demography and Politics in the Twenty-First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Century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2010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Demography: How Population Changes Are Reshaping International Security and National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Politics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Oxford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673" y="1690688"/>
            <a:ext cx="3186545" cy="432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Nevyhnutelně narativní pohled na dějiny?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classical view of history is that it moves in cycles. This is influenced by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sensibility: there 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every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season;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civilisations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fall like everything else in nature.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interpretations have fallen out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favour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among many historians as the circular, seasonal approach to time of the pre-modern era has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replaced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a linear or disaggregated view of history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than that, we will continue to indulge in the habit of narrating our life as a story in which we overestimate our good points and understate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9552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Sekularizace a vlažná náboženskost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Secularisation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mainly erodes unconscious religion: the taken-for-granted, moderate faiths that trade on being mainstream and established.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explains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rapid decline of religion in Europe and, increasingly, the United States. On the other hand, religious fundamentalists have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mobilised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against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secularism and moderate faith, self-consciously warning their members of its influence.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738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Fundamentalism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fundamentalism tends to flare for three reasons: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insecurity, identity and demography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Insecurity, or what Adrian Wooldridge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John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Micklethwait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dub ‘the dislocations of modernity’,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only powerful motives in developing countries where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remain open to ‘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enchanted’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responses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86428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Identity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dynamic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Identity dynamics are also important in explaining religious resurgence in the developing world. When much of the world is poor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wealthy are mostly secular, religion becomes 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symbol of resistance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something most apparent in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Islamic revival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Muslim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morality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contrasted with Western licentiousness. The religion grows inadvertently through population explosion among the poor. Once again,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demographic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revolution of our time increases the power of fundamentalism by boosting the ranks of the devout.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044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Charms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Secularism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Declining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Muslims will not take over Europe, but will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somewhere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around a fifth of the West European population in 2100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At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native Europeans are becoming more resistant to the charms of secularism, with white Christianity retrenching into a charismatic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fundamentalist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core. In a generation or two, most white Europeans who wish to become secular will have done so: religion is no longer declining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godless parts of the continent such as France, the Czech Republic and Scandinavia. With input from immigrant Christians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Muslims,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begin to grow again.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74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memes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 possibility is that religion is a self-replicating cultural trait, or meme, which helps individuals to compete in the game of cultural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 is encoded in its holy texts, priesthoods and rituals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Those possessing the religious meme will gradually displace seculars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monotheists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replaced animists. Throughout human history, people have been almost universally religious, unlike our closest relatives,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chimpanzees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Some argue that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rituals and a belief in the supernatural helped humans to cooperate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We thereby gained the upper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species and humans who did not adopt religion.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Talcott Parsons adds that religion is an ‘evolutionary universal’ of human progress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stage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developing societies must pass through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legitimates power and the social order. Without it, anarchy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ensues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439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Rationality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Religon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Having said this, and notwithstanding the New Atheists, one has to admit that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religion is more rational than unbelief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root of the word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rational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which we weigh up a number of alternatives, calculate a ratio of how well each satisfies our end, and decide accordingly. As a utilitarian,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believe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the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maximisation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collective happiness is the proper end of humanity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on that score, religion seems more rational than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irreligion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growing body of research suggests that the religious live longer and are happier than sceptics. Noted British economist Richard Layard,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pioneer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field, writes, ‘One of the most robust findings of happiness research [is that] people who believe in God are happier. At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level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cannot be sure whether belief causes happiness or happiness causes belief. But since the relation also exists at the national level, we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sure that to some extent belief causes happiness.’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91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Eurabie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67509" y="1474643"/>
            <a:ext cx="10515600" cy="4351338"/>
          </a:xfrm>
        </p:spPr>
        <p:txBody>
          <a:bodyPr numCol="2"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Pojem se ocitl v názvu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Littmanové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nejslavnější knihy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Eurabia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 roku 2005.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Odvolává se na něj velká část následujících kritiků islámu.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788" y="1377085"/>
            <a:ext cx="3547629" cy="458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08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Inherit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Earth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 all this seems a vain hope.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 faith is being squeezed by both secularism and fundamentalism, its contradiction.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Furthermore,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titanic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struggle between secularism and fundamentalism takes place on a battlefield tilted 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favour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faith.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inhabit a period of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ideological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exhaustion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great secular religions, with their utopian dreams, have lost their allure. Relativism 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managerialism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rise in their stead. 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time, we are entering a period of unprecedented demographic upheaval. It will be a century or more before the world completes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demographic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transition. There is still too much smoke in the air for us to pick out the peaks and valleys of the emerging social order. This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much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seems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certain: without an ideology to inspire social cohesion, fundamentalism cannot be stopped. The religious shall inherit the earth.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520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 je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Eurabie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Pojem tematizuje vztah mezi státy Evropské unie a arabskými státy.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R.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1973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iniciovalo Evropské společenství v reakci na ropnou krizi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výbor </a:t>
            </a:r>
            <a:r>
              <a:rPr lang="cs-C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Euro-Arab </a:t>
            </a:r>
            <a:r>
              <a:rPr lang="cs-CZ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Dialogue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Cílem bylo zlepšit vztahy s Blízkým východem, podporovat mírové snahy a posílit ekonomické vazby. Právě tento výbor však stojí podle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Littmanové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počátku muslimské invaze.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Faktem ale je, že již v roce 1979 se přestal scházet a postupně „usnul“.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Autorka tvrdí, že islám, antiamerikanismus, antisemitismus zaplavily a postupně budou zaplavovat evropskou kulturu v důsledku spolupráce arabských a evropských vlád, přičemž předpokládá, že tyto resentimenty, jehož důsledkem bude nárůst násilí především proti evropským Židům, bude mít vzrůstající tendenci.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854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Dhimmi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Postupně Evropa zaznamená rozklad hodnot politických, náboženských, kulturních a mediálních (tzv. lži-média).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Vznikne svébytný evropský islám na straně jedné a podrobená a utlačovaná civilizace na straně druhé. V této souvislosti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Littmanová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vnesla do politických debat o vztahu arabských a evropských států pojem „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dhimmi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“, pojem pro věřící nemuslimy žijící v muslimských státech, tj. pro věřící menšiny (Židy a křesťany). </a:t>
            </a:r>
          </a:p>
          <a:p>
            <a:pPr marL="0" indent="0" algn="just">
              <a:buNone/>
            </a:pP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Littmanová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ento pojem však rozšiřuje na celou civilizaci, která se octne v područí arabské civilizace. „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Dhimmi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je tudíž celá evropská civilizace, která se ocitla či ocitá v područí arabských států a jejich ideologie.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19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Recepce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Pozitivně recipoval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Littmanovu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knihu např.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britský historik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Niall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Ferguson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knihu označil za prorockou, naopak četní kritici namítají, že se jedná o šíření poplašné zprávy.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oplašné jsou pak především konspirační teorie navazující na knihu a na představu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Eurábie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tj. nového kulturního celku, v němž bude křesťanský západ živořit jako kolonie arabského světa.</a:t>
            </a:r>
          </a:p>
        </p:txBody>
      </p:sp>
    </p:spTree>
    <p:extLst>
      <p:ext uri="{BB962C8B-B14F-4D97-AF65-F5344CB8AC3E}">
        <p14:creationId xmlns:p14="http://schemas.microsoft.com/office/powerpoint/2010/main" val="392787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Oriana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Fallaci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algn="just">
              <a:buNone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knihy G.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Littmanové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vydané ještě před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Eurábií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navazuje italská novinářka, válečná korespondentka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Oriana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Fallaciová (1929–2006), která vyostřuje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Littmanové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rétoriku a v knize </a:t>
            </a:r>
            <a:r>
              <a:rPr lang="cs-CZ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Hněv a pýcha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 roku 2002 píše: „</a:t>
            </a:r>
            <a:r>
              <a:rPr lang="cs-CZ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Evropa již není Evropou. Je </a:t>
            </a:r>
            <a:r>
              <a:rPr lang="cs-CZ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Euroasií</a:t>
            </a:r>
            <a:r>
              <a:rPr lang="cs-CZ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kolonií islámu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v níž islámská invaze nepostupuje jen ve fyzickém smyslu, ale i v duchovním a kulturním.“ Zánik evropské kultury je přitom nevyhnutelný, jakmile byli muslimové jednou vpuštěni na evropskou půdu, protože se „muslimové množí jako krysy“. 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092" y="1825625"/>
            <a:ext cx="360218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9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Thilo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Sarrazin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Německo hloupne!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algn="just">
              <a:buNone/>
            </a:pP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Součástí těchto </a:t>
            </a:r>
            <a:r>
              <a:rPr lang="cs-CZ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obav 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 početné muslimské imigrace je i </a:t>
            </a:r>
            <a:r>
              <a:rPr lang="cs-CZ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německý bestseller </a:t>
            </a:r>
            <a:r>
              <a:rPr lang="cs-CZ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Thila</a:t>
            </a:r>
            <a:r>
              <a:rPr lang="cs-CZ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Sarrazina</a:t>
            </a:r>
            <a:r>
              <a:rPr lang="cs-CZ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Německo páchá sebevraždu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Sarrazin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používá výraz </a:t>
            </a:r>
            <a:r>
              <a:rPr lang="cs-CZ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Eurábie</a:t>
            </a:r>
            <a:r>
              <a:rPr lang="cs-CZ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i on 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argumentuje </a:t>
            </a:r>
            <a:r>
              <a:rPr lang="cs-CZ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především </a:t>
            </a:r>
            <a:r>
              <a:rPr lang="cs-CZ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nespoutanou </a:t>
            </a:r>
            <a:r>
              <a:rPr lang="cs-CZ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porodností muslimů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Více však zdůrazňuje </a:t>
            </a:r>
            <a:r>
              <a:rPr lang="cs-CZ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nevzdělavatelnost muslimů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která vytlačuje inteligentnější a kulturnější, ale málo početné Němce. </a:t>
            </a:r>
            <a:r>
              <a:rPr lang="cs-CZ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Vysoká porodnost méně inteligentních muslimů má nevyhnutelně vyústit v zhloupnutí Německa.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654" y="1690689"/>
            <a:ext cx="3812309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85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„Více dětí od chytrých“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„Z demografického hlediska představuje enormní plodnost muslimských migrantů ohrožení pro kulturní a civilizační rovnováhu ve stárnoucí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Evropě. … Němci berou jako nevyhnutelný fakt, že se Německo zmenšuje a je čím dál tím hloupější.“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75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</TotalTime>
  <Words>2434</Words>
  <Application>Microsoft Office PowerPoint</Application>
  <PresentationFormat>Širokoúhlá obrazovka</PresentationFormat>
  <Paragraphs>86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Motiv Office</vt:lpstr>
      <vt:lpstr>„Muslimská invaze“?!</vt:lpstr>
      <vt:lpstr>Autorka pojmu „Eurabie“</vt:lpstr>
      <vt:lpstr>„Eurabie“</vt:lpstr>
      <vt:lpstr>Co je Eurabie?</vt:lpstr>
      <vt:lpstr>Dhimmi</vt:lpstr>
      <vt:lpstr>Recepce</vt:lpstr>
      <vt:lpstr>Oriana Fallaci</vt:lpstr>
      <vt:lpstr>Thilo Sarrazin: Německo hloupne!</vt:lpstr>
      <vt:lpstr>„Více dětí od chytrých“</vt:lpstr>
      <vt:lpstr>Proč byla (nebo bude) Evropa tak snadné „sousto“?</vt:lpstr>
      <vt:lpstr>Islám jako ideologie</vt:lpstr>
      <vt:lpstr>Nárůst muslimské populace</vt:lpstr>
      <vt:lpstr>Historické precedenty</vt:lpstr>
      <vt:lpstr>Stojíme uprostřed stejného trendu nyní v Evropě?</vt:lpstr>
      <vt:lpstr>Odhady a prognózy</vt:lpstr>
      <vt:lpstr>Ale… namítá sociolog Gunnar Heinsohn</vt:lpstr>
      <vt:lpstr>Noví kainové</vt:lpstr>
      <vt:lpstr>Vede islámská víra k vyšší porodnosti?</vt:lpstr>
      <vt:lpstr>Boualem Sansal </vt:lpstr>
      <vt:lpstr>Boualem Sansal: 2084 – Konec světa</vt:lpstr>
      <vt:lpstr>Prezentace aplikace PowerPoint</vt:lpstr>
      <vt:lpstr>Eric Kaufmann</vt:lpstr>
      <vt:lpstr>Nevyhnutelně narativní pohled na dějiny?</vt:lpstr>
      <vt:lpstr>Sekularizace a vlažná náboženskost</vt:lpstr>
      <vt:lpstr>Fundamentalism</vt:lpstr>
      <vt:lpstr>Identity dynamic</vt:lpstr>
      <vt:lpstr>Charms of Secularism Declining?</vt:lpstr>
      <vt:lpstr>Religious memes?</vt:lpstr>
      <vt:lpstr>Rationality of Religon</vt:lpstr>
      <vt:lpstr>The Religious Shall Inherit the Earth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Muslimská záplava</dc:title>
  <dc:creator>Matějčková, Tereza</dc:creator>
  <cp:lastModifiedBy>Matějčková, Tereza</cp:lastModifiedBy>
  <cp:revision>36</cp:revision>
  <dcterms:created xsi:type="dcterms:W3CDTF">2018-04-13T19:27:21Z</dcterms:created>
  <dcterms:modified xsi:type="dcterms:W3CDTF">2018-05-15T10:10:43Z</dcterms:modified>
</cp:coreProperties>
</file>